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5"/>
  </p:notesMasterIdLst>
  <p:sldIdLst>
    <p:sldId id="256" r:id="rId2"/>
    <p:sldId id="325" r:id="rId3"/>
    <p:sldId id="326" r:id="rId4"/>
    <p:sldId id="333" r:id="rId5"/>
    <p:sldId id="258" r:id="rId6"/>
    <p:sldId id="334" r:id="rId7"/>
    <p:sldId id="335" r:id="rId8"/>
    <p:sldId id="336" r:id="rId9"/>
    <p:sldId id="259" r:id="rId10"/>
    <p:sldId id="260" r:id="rId11"/>
    <p:sldId id="337" r:id="rId12"/>
    <p:sldId id="316" r:id="rId13"/>
    <p:sldId id="308" r:id="rId14"/>
  </p:sldIdLst>
  <p:sldSz cx="12192000" cy="6858000"/>
  <p:notesSz cx="6858000" cy="9144000"/>
  <p:embeddedFontLst>
    <p:embeddedFont>
      <p:font typeface="Arial Narrow" panose="020B0606020202030204" pitchFamily="34" charset="0"/>
      <p:regular r:id="rId16"/>
      <p:bold r:id="rId17"/>
      <p:italic r:id="rId18"/>
      <p:boldItalic r:id="rId19"/>
    </p:embeddedFont>
    <p:embeddedFont>
      <p:font typeface="Franklin Gothic Book" panose="020B0503020102020204" pitchFamily="34" charset="0"/>
      <p:regular r:id="rId20"/>
      <p:italic r:id="rId21"/>
    </p:embeddedFont>
    <p:embeddedFont>
      <p:font typeface="Londrina Solid" panose="020B0604020202020204" charset="0"/>
      <p:regular r:id="rId22"/>
    </p:embeddedFont>
    <p:embeddedFont>
      <p:font typeface="Poppins" panose="00000500000000000000" pitchFamily="2" charset="0"/>
      <p:regular r:id="rId23"/>
      <p:bold r:id="rId24"/>
      <p:italic r:id="rId25"/>
      <p:boldItalic r:id="rId26"/>
    </p:embeddedFont>
    <p:embeddedFont>
      <p:font typeface="Segoe UI" panose="020B0502040204020203"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7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2AAAFC-00A3-426C-907B-FA630991CE33}" v="15" dt="2025-12-03T12:39:25.832"/>
  </p1510:revLst>
</p1510:revInfo>
</file>

<file path=ppt/tableStyles.xml><?xml version="1.0" encoding="utf-8"?>
<a:tblStyleLst xmlns:a="http://schemas.openxmlformats.org/drawingml/2006/main" def="{69012ECD-51FC-41F1-AA8D-1B2483CD663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showGuides="1">
      <p:cViewPr varScale="1">
        <p:scale>
          <a:sx n="72" d="100"/>
          <a:sy n="72" d="100"/>
        </p:scale>
        <p:origin x="156" y="12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microsoft.com/office/2015/10/relationships/revisionInfo" Target="revisionInfo.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009525-80EC-4607-9DAB-9A7DB6F6C145}" type="datetimeFigureOut">
              <a:rPr lang="en-GB" smtClean="0"/>
              <a:t>28/01/2026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D7DD01-0BA0-4064-A454-1A7C8A10CF14}" type="slidenum">
              <a:rPr lang="en-GB" smtClean="0"/>
              <a:t>‹#›</a:t>
            </a:fld>
            <a:endParaRPr lang="en-GB"/>
          </a:p>
        </p:txBody>
      </p:sp>
    </p:spTree>
    <p:extLst>
      <p:ext uri="{BB962C8B-B14F-4D97-AF65-F5344CB8AC3E}">
        <p14:creationId xmlns:p14="http://schemas.microsoft.com/office/powerpoint/2010/main" val="80574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I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a:extLst>
            <a:ext uri="{FF2B5EF4-FFF2-40B4-BE49-F238E27FC236}">
              <a16:creationId xmlns:a16="http://schemas.microsoft.com/office/drawing/2014/main" id="{04DA176D-857C-AA00-38E5-ED2C78404D67}"/>
            </a:ext>
          </a:extLst>
        </p:cNvPr>
        <p:cNvGrpSpPr/>
        <p:nvPr/>
      </p:nvGrpSpPr>
      <p:grpSpPr>
        <a:xfrm>
          <a:off x="0" y="0"/>
          <a:ext cx="0" cy="0"/>
          <a:chOff x="0" y="0"/>
          <a:chExt cx="0" cy="0"/>
        </a:xfrm>
      </p:grpSpPr>
      <p:sp>
        <p:nvSpPr>
          <p:cNvPr id="108" name="Google Shape;108;p3:notes">
            <a:extLst>
              <a:ext uri="{FF2B5EF4-FFF2-40B4-BE49-F238E27FC236}">
                <a16:creationId xmlns:a16="http://schemas.microsoft.com/office/drawing/2014/main" id="{4C6AE627-535A-437B-FE4A-EA2D3C19CEE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3:notes">
            <a:extLst>
              <a:ext uri="{FF2B5EF4-FFF2-40B4-BE49-F238E27FC236}">
                <a16:creationId xmlns:a16="http://schemas.microsoft.com/office/drawing/2014/main" id="{92F9E316-22A3-77D9-1A79-61DFAA7826C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IN"/>
          </a:p>
        </p:txBody>
      </p:sp>
    </p:spTree>
    <p:extLst>
      <p:ext uri="{BB962C8B-B14F-4D97-AF65-F5344CB8AC3E}">
        <p14:creationId xmlns:p14="http://schemas.microsoft.com/office/powerpoint/2010/main" val="1634509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a:extLst>
            <a:ext uri="{FF2B5EF4-FFF2-40B4-BE49-F238E27FC236}">
              <a16:creationId xmlns:a16="http://schemas.microsoft.com/office/drawing/2014/main" id="{D7C21438-DD52-7C4E-A294-54A0983D446F}"/>
            </a:ext>
          </a:extLst>
        </p:cNvPr>
        <p:cNvGrpSpPr/>
        <p:nvPr/>
      </p:nvGrpSpPr>
      <p:grpSpPr>
        <a:xfrm>
          <a:off x="0" y="0"/>
          <a:ext cx="0" cy="0"/>
          <a:chOff x="0" y="0"/>
          <a:chExt cx="0" cy="0"/>
        </a:xfrm>
      </p:grpSpPr>
      <p:sp>
        <p:nvSpPr>
          <p:cNvPr id="108" name="Google Shape;108;p3:notes">
            <a:extLst>
              <a:ext uri="{FF2B5EF4-FFF2-40B4-BE49-F238E27FC236}">
                <a16:creationId xmlns:a16="http://schemas.microsoft.com/office/drawing/2014/main" id="{F30D3363-B719-4B2D-5C98-1D804E56F7A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3:notes">
            <a:extLst>
              <a:ext uri="{FF2B5EF4-FFF2-40B4-BE49-F238E27FC236}">
                <a16:creationId xmlns:a16="http://schemas.microsoft.com/office/drawing/2014/main" id="{0B8D4414-DF42-62C0-186D-E3513433E36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IN"/>
          </a:p>
        </p:txBody>
      </p:sp>
    </p:spTree>
    <p:extLst>
      <p:ext uri="{BB962C8B-B14F-4D97-AF65-F5344CB8AC3E}">
        <p14:creationId xmlns:p14="http://schemas.microsoft.com/office/powerpoint/2010/main" val="2936136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9E3B8859-354B-1D7F-4325-9CB93BEC88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9394059-EF4D-541B-610E-56D27EDDF3BB}"/>
              </a:ext>
            </a:extLst>
          </p:cNvPr>
          <p:cNvSpPr>
            <a:spLocks noGrp="1"/>
          </p:cNvSpPr>
          <p:nvPr>
            <p:ph type="body" idx="1"/>
          </p:nvPr>
        </p:nvSpPr>
        <p:spPr/>
        <p:txBody>
          <a:bodyPr/>
          <a:lstStyle/>
          <a:p>
            <a:pPr eaLnBrk="1" fontAlgn="auto" hangingPunct="1">
              <a:spcBef>
                <a:spcPts val="0"/>
              </a:spcBef>
              <a:spcAft>
                <a:spcPts val="0"/>
              </a:spcAft>
              <a:defRPr/>
            </a:pPr>
            <a:r>
              <a:rPr lang="en-US" dirty="0">
                <a:latin typeface="Segoe UI" panose="020B0502040204020203" pitchFamily="34" charset="0"/>
                <a:cs typeface="Segoe UI" panose="020B0502040204020203" pitchFamily="34" charset="0"/>
              </a:rPr>
              <a:t>After consulting a variety of sources, you will need to narrow your topic.  For example, the topic of internet safety is huge, but you could narrow that topic to include internet safety in regards to social media apps that teenagers are using heavily.  A topic like that is more specific and will be relevant to your peers.  Some questions to think about to help you narrow your topic: </a:t>
            </a:r>
          </a:p>
          <a:p>
            <a:pPr marL="171450" indent="-171450" eaLnBrk="1" fontAlgn="auto" hangingPunct="1">
              <a:spcBef>
                <a:spcPts val="0"/>
              </a:spcBef>
              <a:spcAft>
                <a:spcPts val="0"/>
              </a:spcAft>
              <a:buFont typeface="Arial" panose="020B0604020202020204" pitchFamily="34" charset="0"/>
              <a:buChar char="•"/>
              <a:defRPr/>
            </a:pPr>
            <a:r>
              <a:rPr lang="en-US" dirty="0">
                <a:latin typeface="Segoe UI" panose="020B0502040204020203" pitchFamily="34" charset="0"/>
                <a:cs typeface="Segoe UI" panose="020B0502040204020203" pitchFamily="34" charset="0"/>
              </a:rPr>
              <a:t>What topics of the research interest me the most?</a:t>
            </a:r>
          </a:p>
          <a:p>
            <a:pPr marL="171450" indent="-171450" eaLnBrk="1" fontAlgn="auto" hangingPunct="1">
              <a:spcBef>
                <a:spcPts val="0"/>
              </a:spcBef>
              <a:spcAft>
                <a:spcPts val="0"/>
              </a:spcAft>
              <a:buFont typeface="Arial" panose="020B0604020202020204" pitchFamily="34" charset="0"/>
              <a:buChar char="•"/>
              <a:defRPr/>
            </a:pPr>
            <a:r>
              <a:rPr lang="en-US" dirty="0">
                <a:latin typeface="Segoe UI" panose="020B0502040204020203" pitchFamily="34" charset="0"/>
                <a:cs typeface="Segoe UI" panose="020B0502040204020203" pitchFamily="34" charset="0"/>
              </a:rPr>
              <a:t>What topics of the research will interest my audience the most?</a:t>
            </a:r>
          </a:p>
          <a:p>
            <a:pPr marL="171450" indent="-171450" eaLnBrk="1" fontAlgn="auto" hangingPunct="1">
              <a:spcBef>
                <a:spcPts val="0"/>
              </a:spcBef>
              <a:spcAft>
                <a:spcPts val="0"/>
              </a:spcAft>
              <a:buFont typeface="Arial" panose="020B0604020202020204" pitchFamily="34" charset="0"/>
              <a:buChar char="•"/>
              <a:defRPr/>
            </a:pPr>
            <a:r>
              <a:rPr lang="en-US" dirty="0">
                <a:latin typeface="Segoe UI" panose="020B0502040204020203" pitchFamily="34" charset="0"/>
                <a:cs typeface="Segoe UI" panose="020B0502040204020203" pitchFamily="34" charset="0"/>
              </a:rPr>
              <a:t>What topics will the audience find more engaging? Shocking? Inspiring?</a:t>
            </a:r>
          </a:p>
          <a:p>
            <a:pPr eaLnBrk="1" fontAlgn="auto" hangingPunct="1">
              <a:spcBef>
                <a:spcPts val="0"/>
              </a:spcBef>
              <a:spcAft>
                <a:spcPts val="0"/>
              </a:spcAft>
              <a:buFont typeface="Arial" panose="020B0604020202020204" pitchFamily="34" charset="0"/>
              <a:buNone/>
              <a:defRPr/>
            </a:pPr>
            <a:endParaRPr lang="en-US" dirty="0"/>
          </a:p>
        </p:txBody>
      </p:sp>
      <p:sp>
        <p:nvSpPr>
          <p:cNvPr id="11268" name="Slide Number Placeholder 3">
            <a:extLst>
              <a:ext uri="{FF2B5EF4-FFF2-40B4-BE49-F238E27FC236}">
                <a16:creationId xmlns:a16="http://schemas.microsoft.com/office/drawing/2014/main" id="{4EF1DF47-70B1-535B-B007-84C4EB3867F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74E7D5F-43D6-4FC8-9225-9E602DA85667}" type="slidenum">
              <a:rPr lang="en-US" altLang="en-US" smtClean="0"/>
              <a:pPr/>
              <a:t>8</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I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I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61B6859A-EF15-8A7C-2AEC-BC9A76E85B1A}"/>
            </a:ext>
          </a:extLst>
        </p:cNvPr>
        <p:cNvGrpSpPr/>
        <p:nvPr/>
      </p:nvGrpSpPr>
      <p:grpSpPr>
        <a:xfrm>
          <a:off x="0" y="0"/>
          <a:ext cx="0" cy="0"/>
          <a:chOff x="0" y="0"/>
          <a:chExt cx="0" cy="0"/>
        </a:xfrm>
      </p:grpSpPr>
      <p:sp>
        <p:nvSpPr>
          <p:cNvPr id="130" name="Google Shape;130;p5:notes">
            <a:extLst>
              <a:ext uri="{FF2B5EF4-FFF2-40B4-BE49-F238E27FC236}">
                <a16:creationId xmlns:a16="http://schemas.microsoft.com/office/drawing/2014/main" id="{0637D339-7B1E-12C4-2C70-90AE65ABB1C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5:notes">
            <a:extLst>
              <a:ext uri="{FF2B5EF4-FFF2-40B4-BE49-F238E27FC236}">
                <a16:creationId xmlns:a16="http://schemas.microsoft.com/office/drawing/2014/main" id="{5A9524AE-979E-EDF1-816D-9374D3E6EA1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IN"/>
          </a:p>
        </p:txBody>
      </p:sp>
    </p:spTree>
    <p:extLst>
      <p:ext uri="{BB962C8B-B14F-4D97-AF65-F5344CB8AC3E}">
        <p14:creationId xmlns:p14="http://schemas.microsoft.com/office/powerpoint/2010/main" val="7514155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1.png"/><Relationship Id="rId2" Type="http://schemas.openxmlformats.org/officeDocument/2006/relationships/image" Target="../media/image27.jpeg"/><Relationship Id="rId1" Type="http://schemas.openxmlformats.org/officeDocument/2006/relationships/slideMaster" Target="../slideMasters/slideMaster1.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2.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5.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8.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1.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4.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group of people at a table&#10;&#10;AI-generated content may be incorrect.">
            <a:extLst>
              <a:ext uri="{FF2B5EF4-FFF2-40B4-BE49-F238E27FC236}">
                <a16:creationId xmlns:a16="http://schemas.microsoft.com/office/drawing/2014/main" id="{70BE8C21-1B82-4487-7999-4B37B55BDB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2295" y="-144123"/>
            <a:ext cx="12438303" cy="6996544"/>
          </a:xfrm>
          <a:prstGeom prst="rect">
            <a:avLst/>
          </a:prstGeom>
        </p:spPr>
      </p:pic>
      <p:pic>
        <p:nvPicPr>
          <p:cNvPr id="5" name="Graphic 4">
            <a:extLst>
              <a:ext uri="{FF2B5EF4-FFF2-40B4-BE49-F238E27FC236}">
                <a16:creationId xmlns:a16="http://schemas.microsoft.com/office/drawing/2014/main" id="{1B47F982-E5E1-F499-5494-3C81449CB52E}"/>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481" r="44916"/>
          <a:stretch/>
        </p:blipFill>
        <p:spPr>
          <a:xfrm rot="16200000">
            <a:off x="-1382475" y="997628"/>
            <a:ext cx="6996544" cy="4724198"/>
          </a:xfrm>
          <a:prstGeom prst="rect">
            <a:avLst/>
          </a:prstGeom>
        </p:spPr>
      </p:pic>
      <p:sp>
        <p:nvSpPr>
          <p:cNvPr id="2" name="Title 1">
            <a:extLst>
              <a:ext uri="{FF2B5EF4-FFF2-40B4-BE49-F238E27FC236}">
                <a16:creationId xmlns:a16="http://schemas.microsoft.com/office/drawing/2014/main" id="{E5BE32D1-6ACD-E575-2DE7-40BDCA315ABD}"/>
              </a:ext>
            </a:extLst>
          </p:cNvPr>
          <p:cNvSpPr>
            <a:spLocks noGrp="1"/>
          </p:cNvSpPr>
          <p:nvPr>
            <p:ph type="ctrTitle" hasCustomPrompt="1"/>
          </p:nvPr>
        </p:nvSpPr>
        <p:spPr>
          <a:xfrm>
            <a:off x="539999" y="1096480"/>
            <a:ext cx="4334559" cy="1120747"/>
          </a:xfrm>
        </p:spPr>
        <p:txBody>
          <a:bodyPr lIns="0" tIns="0" rIns="0" bIns="0" anchor="b">
            <a:noAutofit/>
          </a:bodyPr>
          <a:lstStyle>
            <a:lvl1pPr algn="l">
              <a:defRPr sz="4000">
                <a:solidFill>
                  <a:schemeClr val="bg1"/>
                </a:solidFill>
              </a:defRPr>
            </a:lvl1pPr>
          </a:lstStyle>
          <a:p>
            <a:r>
              <a:rPr lang="en-US" dirty="0"/>
              <a:t>ILEP Coordination Workshop</a:t>
            </a:r>
            <a:endParaRPr lang="en-GB" dirty="0"/>
          </a:p>
        </p:txBody>
      </p:sp>
      <p:sp>
        <p:nvSpPr>
          <p:cNvPr id="3" name="Subtitle 2">
            <a:extLst>
              <a:ext uri="{FF2B5EF4-FFF2-40B4-BE49-F238E27FC236}">
                <a16:creationId xmlns:a16="http://schemas.microsoft.com/office/drawing/2014/main" id="{A1B03B04-A9CE-1E64-8408-385F01D3213C}"/>
              </a:ext>
            </a:extLst>
          </p:cNvPr>
          <p:cNvSpPr>
            <a:spLocks noGrp="1"/>
          </p:cNvSpPr>
          <p:nvPr>
            <p:ph type="subTitle" idx="1" hasCustomPrompt="1"/>
          </p:nvPr>
        </p:nvSpPr>
        <p:spPr>
          <a:xfrm>
            <a:off x="540000" y="2285474"/>
            <a:ext cx="4226982" cy="945942"/>
          </a:xfrm>
        </p:spPr>
        <p:txBody>
          <a:bodyPr lIns="0" tIns="0" rIns="0" bIns="0">
            <a:normAutofit/>
          </a:bodyPr>
          <a:lstStyle>
            <a:lvl1pPr marL="0" indent="0" algn="l">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The Leprosy Mission Trust India</a:t>
            </a:r>
            <a:endParaRPr lang="en-GB" dirty="0"/>
          </a:p>
        </p:txBody>
      </p:sp>
      <p:sp>
        <p:nvSpPr>
          <p:cNvPr id="4" name="Date Placeholder 3">
            <a:extLst>
              <a:ext uri="{FF2B5EF4-FFF2-40B4-BE49-F238E27FC236}">
                <a16:creationId xmlns:a16="http://schemas.microsoft.com/office/drawing/2014/main" id="{15C848A0-56FF-972A-B36C-01E20ECA3CA4}"/>
              </a:ext>
            </a:extLst>
          </p:cNvPr>
          <p:cNvSpPr>
            <a:spLocks noGrp="1"/>
          </p:cNvSpPr>
          <p:nvPr>
            <p:ph type="dt" sz="half" idx="10"/>
          </p:nvPr>
        </p:nvSpPr>
        <p:spPr>
          <a:xfrm>
            <a:off x="539999" y="3340294"/>
            <a:ext cx="1614478" cy="365125"/>
          </a:xfrm>
          <a:prstGeom prst="rect">
            <a:avLst/>
          </a:prstGeom>
        </p:spPr>
        <p:txBody>
          <a:bodyPr lIns="0" tIns="0" rIns="0" bIns="0"/>
          <a:lstStyle>
            <a:lvl1pPr algn="l">
              <a:defRPr>
                <a:solidFill>
                  <a:schemeClr val="bg1"/>
                </a:solidFill>
              </a:defRPr>
            </a:lvl1pPr>
          </a:lstStyle>
          <a:p>
            <a:r>
              <a:rPr lang="en-US" b="1" dirty="0"/>
              <a:t>Date: </a:t>
            </a:r>
            <a:r>
              <a:rPr lang="en-US" dirty="0"/>
              <a:t>Sep 15, 2025</a:t>
            </a:r>
            <a:endParaRPr lang="en-GB" dirty="0"/>
          </a:p>
        </p:txBody>
      </p:sp>
      <p:pic>
        <p:nvPicPr>
          <p:cNvPr id="12" name="Picture 11" descr="A black background with white text&#10;&#10;AI-generated content may be incorrect.">
            <a:extLst>
              <a:ext uri="{FF2B5EF4-FFF2-40B4-BE49-F238E27FC236}">
                <a16:creationId xmlns:a16="http://schemas.microsoft.com/office/drawing/2014/main" id="{CF28832B-3A1D-7F0E-4325-DAC0987BA8D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39999" y="5875816"/>
            <a:ext cx="1338905" cy="737979"/>
          </a:xfrm>
          <a:prstGeom prst="rect">
            <a:avLst/>
          </a:prstGeom>
        </p:spPr>
      </p:pic>
    </p:spTree>
    <p:extLst>
      <p:ext uri="{BB962C8B-B14F-4D97-AF65-F5344CB8AC3E}">
        <p14:creationId xmlns:p14="http://schemas.microsoft.com/office/powerpoint/2010/main" val="174984908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94F8509D-94CF-CDBF-829F-A2018D8878F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 r="10415" b="49929"/>
          <a:stretch/>
        </p:blipFill>
        <p:spPr>
          <a:xfrm>
            <a:off x="-1" y="5811018"/>
            <a:ext cx="12192001" cy="1046982"/>
          </a:xfrm>
          <a:prstGeom prst="rect">
            <a:avLst/>
          </a:prstGeom>
        </p:spPr>
      </p:pic>
      <p:pic>
        <p:nvPicPr>
          <p:cNvPr id="7" name="Graphic 6">
            <a:extLst>
              <a:ext uri="{FF2B5EF4-FFF2-40B4-BE49-F238E27FC236}">
                <a16:creationId xmlns:a16="http://schemas.microsoft.com/office/drawing/2014/main" id="{801609A0-1423-30C7-7006-E2CD4A58067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999" y="-26584"/>
            <a:ext cx="12204000" cy="688594"/>
          </a:xfrm>
          <a:prstGeom prst="rect">
            <a:avLst/>
          </a:prstGeom>
        </p:spPr>
      </p:pic>
      <p:pic>
        <p:nvPicPr>
          <p:cNvPr id="8" name="Graphic 7">
            <a:extLst>
              <a:ext uri="{FF2B5EF4-FFF2-40B4-BE49-F238E27FC236}">
                <a16:creationId xmlns:a16="http://schemas.microsoft.com/office/drawing/2014/main" id="{91AB10A0-E2C7-D277-FD7C-C38371837B52}"/>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2442" b="45624"/>
          <a:stretch/>
        </p:blipFill>
        <p:spPr>
          <a:xfrm>
            <a:off x="309289" y="6179220"/>
            <a:ext cx="468000" cy="404162"/>
          </a:xfrm>
          <a:prstGeom prst="rect">
            <a:avLst/>
          </a:prstGeom>
        </p:spPr>
      </p:pic>
      <p:sp>
        <p:nvSpPr>
          <p:cNvPr id="2" name="Title 1">
            <a:extLst>
              <a:ext uri="{FF2B5EF4-FFF2-40B4-BE49-F238E27FC236}">
                <a16:creationId xmlns:a16="http://schemas.microsoft.com/office/drawing/2014/main" id="{ED970BF7-7A28-B4E8-F23E-2F5431B96C8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E4B28D2-AE7B-A735-2AB7-5E39E95743D7}"/>
              </a:ext>
            </a:extLst>
          </p:cNvPr>
          <p:cNvSpPr>
            <a:spLocks noGrp="1"/>
          </p:cNvSpPr>
          <p:nvPr>
            <p:ph type="dt" sz="half" idx="10"/>
          </p:nvPr>
        </p:nvSpPr>
        <p:spPr>
          <a:xfrm>
            <a:off x="8810071" y="6383493"/>
            <a:ext cx="2743200" cy="230400"/>
          </a:xfrm>
          <a:prstGeom prst="rect">
            <a:avLst/>
          </a:prstGeom>
        </p:spPr>
        <p:txBody>
          <a:bodyPr/>
          <a:lstStyle>
            <a:lvl1pPr>
              <a:defRPr>
                <a:solidFill>
                  <a:schemeClr val="bg1"/>
                </a:solidFill>
              </a:defRPr>
            </a:lvl1pPr>
          </a:lstStyle>
          <a:p>
            <a:r>
              <a:rPr lang="en-US"/>
              <a:t>Date</a:t>
            </a:r>
            <a:endParaRPr lang="en-GB" dirty="0"/>
          </a:p>
        </p:txBody>
      </p:sp>
      <p:sp>
        <p:nvSpPr>
          <p:cNvPr id="4" name="Footer Placeholder 3">
            <a:extLst>
              <a:ext uri="{FF2B5EF4-FFF2-40B4-BE49-F238E27FC236}">
                <a16:creationId xmlns:a16="http://schemas.microsoft.com/office/drawing/2014/main" id="{BC8A314F-D9C3-FA9E-A929-5179A55257F8}"/>
              </a:ext>
            </a:extLst>
          </p:cNvPr>
          <p:cNvSpPr>
            <a:spLocks noGrp="1"/>
          </p:cNvSpPr>
          <p:nvPr>
            <p:ph type="ftr" sz="quarter" idx="11"/>
          </p:nvPr>
        </p:nvSpPr>
        <p:spPr>
          <a:xfrm>
            <a:off x="979394" y="6383493"/>
            <a:ext cx="4114800" cy="230400"/>
          </a:xfrm>
        </p:spPr>
        <p:txBody>
          <a:bodyPr/>
          <a:lstStyle>
            <a:lvl1pPr>
              <a:defRPr>
                <a:solidFill>
                  <a:schemeClr val="bg1"/>
                </a:solidFill>
              </a:defRPr>
            </a:lvl1pPr>
          </a:lstStyle>
          <a:p>
            <a:r>
              <a:rPr lang="en-GB" dirty="0"/>
              <a:t>Presentation title</a:t>
            </a:r>
          </a:p>
        </p:txBody>
      </p:sp>
      <p:sp>
        <p:nvSpPr>
          <p:cNvPr id="5" name="Slide Number Placeholder 4">
            <a:extLst>
              <a:ext uri="{FF2B5EF4-FFF2-40B4-BE49-F238E27FC236}">
                <a16:creationId xmlns:a16="http://schemas.microsoft.com/office/drawing/2014/main" id="{203A7638-7D34-6F0F-1FD9-0E2307993EFD}"/>
              </a:ext>
            </a:extLst>
          </p:cNvPr>
          <p:cNvSpPr>
            <a:spLocks noGrp="1"/>
          </p:cNvSpPr>
          <p:nvPr>
            <p:ph type="sldNum" sz="quarter" idx="12"/>
          </p:nvPr>
        </p:nvSpPr>
        <p:spPr>
          <a:xfrm>
            <a:off x="11553264" y="6383493"/>
            <a:ext cx="486335" cy="230400"/>
          </a:xfrm>
          <a:prstGeom prst="rect">
            <a:avLst/>
          </a:prstGeom>
        </p:spPr>
        <p:txBody>
          <a:bodyPr/>
          <a:lstStyle>
            <a:lvl1pPr>
              <a:defRPr>
                <a:solidFill>
                  <a:schemeClr val="bg1"/>
                </a:solidFill>
              </a:defRPr>
            </a:lvl1pPr>
          </a:lstStyle>
          <a:p>
            <a:fld id="{E3D1BC66-CDDE-49BA-B7C9-3C7FF558ED3D}" type="slidenum">
              <a:rPr lang="en-GB" smtClean="0"/>
              <a:pPr/>
              <a:t>‹#›</a:t>
            </a:fld>
            <a:endParaRPr lang="en-GB"/>
          </a:p>
        </p:txBody>
      </p:sp>
    </p:spTree>
    <p:extLst>
      <p:ext uri="{BB962C8B-B14F-4D97-AF65-F5344CB8AC3E}">
        <p14:creationId xmlns:p14="http://schemas.microsoft.com/office/powerpoint/2010/main" val="104796878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o titl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94F8509D-94CF-CDBF-829F-A2018D8878F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 r="10415" b="49929"/>
          <a:stretch/>
        </p:blipFill>
        <p:spPr>
          <a:xfrm>
            <a:off x="-1" y="5811018"/>
            <a:ext cx="12192001" cy="1046982"/>
          </a:xfrm>
          <a:prstGeom prst="rect">
            <a:avLst/>
          </a:prstGeom>
        </p:spPr>
      </p:pic>
      <p:pic>
        <p:nvPicPr>
          <p:cNvPr id="7" name="Graphic 6">
            <a:extLst>
              <a:ext uri="{FF2B5EF4-FFF2-40B4-BE49-F238E27FC236}">
                <a16:creationId xmlns:a16="http://schemas.microsoft.com/office/drawing/2014/main" id="{801609A0-1423-30C7-7006-E2CD4A58067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999" y="-26584"/>
            <a:ext cx="12204000" cy="688594"/>
          </a:xfrm>
          <a:prstGeom prst="rect">
            <a:avLst/>
          </a:prstGeom>
        </p:spPr>
      </p:pic>
      <p:pic>
        <p:nvPicPr>
          <p:cNvPr id="8" name="Graphic 7">
            <a:extLst>
              <a:ext uri="{FF2B5EF4-FFF2-40B4-BE49-F238E27FC236}">
                <a16:creationId xmlns:a16="http://schemas.microsoft.com/office/drawing/2014/main" id="{91AB10A0-E2C7-D277-FD7C-C38371837B52}"/>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2442" b="45624"/>
          <a:stretch/>
        </p:blipFill>
        <p:spPr>
          <a:xfrm>
            <a:off x="309289" y="6179220"/>
            <a:ext cx="468000" cy="404162"/>
          </a:xfrm>
          <a:prstGeom prst="rect">
            <a:avLst/>
          </a:prstGeom>
        </p:spPr>
      </p:pic>
      <p:sp>
        <p:nvSpPr>
          <p:cNvPr id="3" name="Date Placeholder 2">
            <a:extLst>
              <a:ext uri="{FF2B5EF4-FFF2-40B4-BE49-F238E27FC236}">
                <a16:creationId xmlns:a16="http://schemas.microsoft.com/office/drawing/2014/main" id="{2E4B28D2-AE7B-A735-2AB7-5E39E95743D7}"/>
              </a:ext>
            </a:extLst>
          </p:cNvPr>
          <p:cNvSpPr>
            <a:spLocks noGrp="1"/>
          </p:cNvSpPr>
          <p:nvPr>
            <p:ph type="dt" sz="half" idx="10"/>
          </p:nvPr>
        </p:nvSpPr>
        <p:spPr>
          <a:xfrm>
            <a:off x="8810071" y="6383493"/>
            <a:ext cx="2743200" cy="230400"/>
          </a:xfrm>
          <a:prstGeom prst="rect">
            <a:avLst/>
          </a:prstGeom>
        </p:spPr>
        <p:txBody>
          <a:bodyPr/>
          <a:lstStyle>
            <a:lvl1pPr>
              <a:defRPr>
                <a:solidFill>
                  <a:schemeClr val="bg1"/>
                </a:solidFill>
              </a:defRPr>
            </a:lvl1pPr>
          </a:lstStyle>
          <a:p>
            <a:r>
              <a:rPr lang="en-US"/>
              <a:t>Date</a:t>
            </a:r>
            <a:endParaRPr lang="en-GB" dirty="0"/>
          </a:p>
        </p:txBody>
      </p:sp>
      <p:sp>
        <p:nvSpPr>
          <p:cNvPr id="4" name="Footer Placeholder 3">
            <a:extLst>
              <a:ext uri="{FF2B5EF4-FFF2-40B4-BE49-F238E27FC236}">
                <a16:creationId xmlns:a16="http://schemas.microsoft.com/office/drawing/2014/main" id="{BC8A314F-D9C3-FA9E-A929-5179A55257F8}"/>
              </a:ext>
            </a:extLst>
          </p:cNvPr>
          <p:cNvSpPr>
            <a:spLocks noGrp="1"/>
          </p:cNvSpPr>
          <p:nvPr>
            <p:ph type="ftr" sz="quarter" idx="11"/>
          </p:nvPr>
        </p:nvSpPr>
        <p:spPr>
          <a:xfrm>
            <a:off x="979394" y="6383493"/>
            <a:ext cx="4114800" cy="230400"/>
          </a:xfrm>
        </p:spPr>
        <p:txBody>
          <a:bodyPr/>
          <a:lstStyle>
            <a:lvl1pPr>
              <a:defRPr>
                <a:solidFill>
                  <a:schemeClr val="bg1"/>
                </a:solidFill>
              </a:defRPr>
            </a:lvl1pPr>
          </a:lstStyle>
          <a:p>
            <a:r>
              <a:rPr lang="en-GB" dirty="0"/>
              <a:t>Presentation title</a:t>
            </a:r>
          </a:p>
        </p:txBody>
      </p:sp>
      <p:sp>
        <p:nvSpPr>
          <p:cNvPr id="5" name="Slide Number Placeholder 4">
            <a:extLst>
              <a:ext uri="{FF2B5EF4-FFF2-40B4-BE49-F238E27FC236}">
                <a16:creationId xmlns:a16="http://schemas.microsoft.com/office/drawing/2014/main" id="{203A7638-7D34-6F0F-1FD9-0E2307993EFD}"/>
              </a:ext>
            </a:extLst>
          </p:cNvPr>
          <p:cNvSpPr>
            <a:spLocks noGrp="1"/>
          </p:cNvSpPr>
          <p:nvPr>
            <p:ph type="sldNum" sz="quarter" idx="12"/>
          </p:nvPr>
        </p:nvSpPr>
        <p:spPr>
          <a:xfrm>
            <a:off x="11553264" y="6383493"/>
            <a:ext cx="486335" cy="230400"/>
          </a:xfrm>
          <a:prstGeom prst="rect">
            <a:avLst/>
          </a:prstGeom>
        </p:spPr>
        <p:txBody>
          <a:bodyPr/>
          <a:lstStyle>
            <a:lvl1pPr>
              <a:defRPr>
                <a:solidFill>
                  <a:schemeClr val="bg1"/>
                </a:solidFill>
              </a:defRPr>
            </a:lvl1pPr>
          </a:lstStyle>
          <a:p>
            <a:fld id="{E3D1BC66-CDDE-49BA-B7C9-3C7FF558ED3D}" type="slidenum">
              <a:rPr lang="en-GB" smtClean="0"/>
              <a:pPr/>
              <a:t>‹#›</a:t>
            </a:fld>
            <a:endParaRPr lang="en-GB"/>
          </a:p>
        </p:txBody>
      </p:sp>
    </p:spTree>
    <p:extLst>
      <p:ext uri="{BB962C8B-B14F-4D97-AF65-F5344CB8AC3E}">
        <p14:creationId xmlns:p14="http://schemas.microsoft.com/office/powerpoint/2010/main" val="1532779562"/>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1D84CF-95B8-85CE-4A03-0BB8B1635AD5}"/>
              </a:ext>
            </a:extLst>
          </p:cNvPr>
          <p:cNvSpPr>
            <a:spLocks noGrp="1"/>
          </p:cNvSpPr>
          <p:nvPr>
            <p:ph type="dt" sz="half" idx="10"/>
          </p:nvPr>
        </p:nvSpPr>
        <p:spPr>
          <a:xfrm>
            <a:off x="8810071" y="6383493"/>
            <a:ext cx="2743200" cy="230400"/>
          </a:xfrm>
          <a:prstGeom prst="rect">
            <a:avLst/>
          </a:prstGeom>
        </p:spPr>
        <p:txBody>
          <a:bodyPr/>
          <a:lstStyle>
            <a:lvl1pPr>
              <a:defRPr>
                <a:solidFill>
                  <a:schemeClr val="accent1"/>
                </a:solidFill>
              </a:defRPr>
            </a:lvl1pPr>
          </a:lstStyle>
          <a:p>
            <a:r>
              <a:rPr lang="en-US"/>
              <a:t>Date</a:t>
            </a:r>
            <a:endParaRPr lang="en-GB" dirty="0"/>
          </a:p>
        </p:txBody>
      </p:sp>
      <p:sp>
        <p:nvSpPr>
          <p:cNvPr id="3" name="Footer Placeholder 2">
            <a:extLst>
              <a:ext uri="{FF2B5EF4-FFF2-40B4-BE49-F238E27FC236}">
                <a16:creationId xmlns:a16="http://schemas.microsoft.com/office/drawing/2014/main" id="{4D742023-86CE-741C-FF66-02D8C99FE892}"/>
              </a:ext>
            </a:extLst>
          </p:cNvPr>
          <p:cNvSpPr>
            <a:spLocks noGrp="1"/>
          </p:cNvSpPr>
          <p:nvPr>
            <p:ph type="ftr" sz="quarter" idx="11"/>
          </p:nvPr>
        </p:nvSpPr>
        <p:spPr>
          <a:xfrm>
            <a:off x="979394" y="6383493"/>
            <a:ext cx="4114800" cy="230400"/>
          </a:xfrm>
        </p:spPr>
        <p:txBody>
          <a:bodyPr/>
          <a:lstStyle>
            <a:lvl1pPr>
              <a:defRPr>
                <a:solidFill>
                  <a:schemeClr val="accent1"/>
                </a:solidFill>
              </a:defRPr>
            </a:lvl1pPr>
          </a:lstStyle>
          <a:p>
            <a:r>
              <a:rPr lang="en-GB"/>
              <a:t>Presentation title</a:t>
            </a:r>
            <a:endParaRPr lang="en-GB" dirty="0"/>
          </a:p>
        </p:txBody>
      </p:sp>
      <p:sp>
        <p:nvSpPr>
          <p:cNvPr id="4" name="Slide Number Placeholder 3">
            <a:extLst>
              <a:ext uri="{FF2B5EF4-FFF2-40B4-BE49-F238E27FC236}">
                <a16:creationId xmlns:a16="http://schemas.microsoft.com/office/drawing/2014/main" id="{C52AE291-033A-1128-BBBE-8CBDD2BE9B40}"/>
              </a:ext>
            </a:extLst>
          </p:cNvPr>
          <p:cNvSpPr>
            <a:spLocks noGrp="1"/>
          </p:cNvSpPr>
          <p:nvPr>
            <p:ph type="sldNum" sz="quarter" idx="12"/>
          </p:nvPr>
        </p:nvSpPr>
        <p:spPr>
          <a:xfrm>
            <a:off x="11553264" y="6383493"/>
            <a:ext cx="486335" cy="230400"/>
          </a:xfrm>
          <a:prstGeom prst="rect">
            <a:avLst/>
          </a:prstGeom>
        </p:spPr>
        <p:txBody>
          <a:bodyPr/>
          <a:lstStyle>
            <a:lvl1pPr>
              <a:defRPr>
                <a:solidFill>
                  <a:schemeClr val="accent1"/>
                </a:solidFill>
              </a:defRPr>
            </a:lvl1pPr>
          </a:lstStyle>
          <a:p>
            <a:fld id="{E3D1BC66-CDDE-49BA-B7C9-3C7FF558ED3D}" type="slidenum">
              <a:rPr lang="en-GB" smtClean="0"/>
              <a:pPr/>
              <a:t>‹#›</a:t>
            </a:fld>
            <a:endParaRPr lang="en-GB"/>
          </a:p>
        </p:txBody>
      </p:sp>
      <p:pic>
        <p:nvPicPr>
          <p:cNvPr id="5" name="Graphic 4">
            <a:extLst>
              <a:ext uri="{FF2B5EF4-FFF2-40B4-BE49-F238E27FC236}">
                <a16:creationId xmlns:a16="http://schemas.microsoft.com/office/drawing/2014/main" id="{30C73CF4-1259-4391-74F5-E420C96A6DC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2442" b="45624"/>
          <a:stretch/>
        </p:blipFill>
        <p:spPr>
          <a:xfrm>
            <a:off x="309289" y="6179220"/>
            <a:ext cx="468000" cy="404162"/>
          </a:xfrm>
          <a:prstGeom prst="rect">
            <a:avLst/>
          </a:prstGeom>
        </p:spPr>
      </p:pic>
    </p:spTree>
    <p:extLst>
      <p:ext uri="{BB962C8B-B14F-4D97-AF65-F5344CB8AC3E}">
        <p14:creationId xmlns:p14="http://schemas.microsoft.com/office/powerpoint/2010/main" val="4165528883"/>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69567CE-D138-D236-D6A1-37F03078BA2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flipH="1">
            <a:off x="196665" y="-26584"/>
            <a:ext cx="12192000" cy="6883813"/>
          </a:xfrm>
          <a:prstGeom prst="rect">
            <a:avLst/>
          </a:prstGeom>
          <a:effectLst/>
        </p:spPr>
      </p:pic>
      <p:pic>
        <p:nvPicPr>
          <p:cNvPr id="7" name="Graphic 6">
            <a:extLst>
              <a:ext uri="{FF2B5EF4-FFF2-40B4-BE49-F238E27FC236}">
                <a16:creationId xmlns:a16="http://schemas.microsoft.com/office/drawing/2014/main" id="{E46B129D-0F5E-A56F-7BBB-BC641E968124}"/>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 r="37302"/>
          <a:stretch/>
        </p:blipFill>
        <p:spPr>
          <a:xfrm rot="16200000">
            <a:off x="-1003922" y="963890"/>
            <a:ext cx="6937158" cy="4956210"/>
          </a:xfrm>
          <a:prstGeom prst="rect">
            <a:avLst/>
          </a:prstGeom>
        </p:spPr>
      </p:pic>
      <p:sp>
        <p:nvSpPr>
          <p:cNvPr id="2" name="Title 1">
            <a:extLst>
              <a:ext uri="{FF2B5EF4-FFF2-40B4-BE49-F238E27FC236}">
                <a16:creationId xmlns:a16="http://schemas.microsoft.com/office/drawing/2014/main" id="{E5BE32D1-6ACD-E575-2DE7-40BDCA315ABD}"/>
              </a:ext>
            </a:extLst>
          </p:cNvPr>
          <p:cNvSpPr>
            <a:spLocks noGrp="1"/>
          </p:cNvSpPr>
          <p:nvPr>
            <p:ph type="ctrTitle" hasCustomPrompt="1"/>
          </p:nvPr>
        </p:nvSpPr>
        <p:spPr>
          <a:xfrm>
            <a:off x="539999" y="1104193"/>
            <a:ext cx="3971193" cy="1120747"/>
          </a:xfrm>
        </p:spPr>
        <p:txBody>
          <a:bodyPr lIns="0" tIns="0" rIns="0" bIns="0" anchor="b">
            <a:normAutofit/>
          </a:bodyPr>
          <a:lstStyle>
            <a:lvl1pPr algn="l">
              <a:defRPr sz="4000">
                <a:solidFill>
                  <a:schemeClr val="bg1"/>
                </a:solidFill>
              </a:defRPr>
            </a:lvl1pPr>
          </a:lstStyle>
          <a:p>
            <a:r>
              <a:rPr lang="en-US" dirty="0"/>
              <a:t>Thank you</a:t>
            </a:r>
            <a:endParaRPr lang="en-GB" dirty="0"/>
          </a:p>
        </p:txBody>
      </p:sp>
      <p:pic>
        <p:nvPicPr>
          <p:cNvPr id="33" name="Graphic 32">
            <a:extLst>
              <a:ext uri="{FF2B5EF4-FFF2-40B4-BE49-F238E27FC236}">
                <a16:creationId xmlns:a16="http://schemas.microsoft.com/office/drawing/2014/main" id="{E5FB336A-24BA-9A3E-1EB7-3A07C0E0547C}"/>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645581" y="3753955"/>
            <a:ext cx="1434642" cy="3104045"/>
          </a:xfrm>
          <a:prstGeom prst="rect">
            <a:avLst/>
          </a:prstGeom>
        </p:spPr>
      </p:pic>
      <p:sp>
        <p:nvSpPr>
          <p:cNvPr id="8" name="Subtitle 2">
            <a:extLst>
              <a:ext uri="{FF2B5EF4-FFF2-40B4-BE49-F238E27FC236}">
                <a16:creationId xmlns:a16="http://schemas.microsoft.com/office/drawing/2014/main" id="{10D712AF-90BC-994E-8535-F294D58B2FD2}"/>
              </a:ext>
            </a:extLst>
          </p:cNvPr>
          <p:cNvSpPr>
            <a:spLocks noGrp="1"/>
          </p:cNvSpPr>
          <p:nvPr>
            <p:ph type="subTitle" idx="1" hasCustomPrompt="1"/>
          </p:nvPr>
        </p:nvSpPr>
        <p:spPr>
          <a:xfrm>
            <a:off x="550863" y="2688142"/>
            <a:ext cx="3971193" cy="1043417"/>
          </a:xfrm>
        </p:spPr>
        <p:txBody>
          <a:bodyPr>
            <a:noAutofit/>
          </a:bodyPr>
          <a:lstStyle>
            <a:lvl1pPr marL="0" indent="0" algn="l">
              <a:lnSpc>
                <a:spcPct val="110000"/>
              </a:lnSpc>
              <a:spcBef>
                <a:spcPts val="0"/>
              </a:spcBef>
              <a:spcAft>
                <a:spcPts val="0"/>
              </a:spcAft>
              <a:buNone/>
              <a:defRPr sz="140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en-US" dirty="0"/>
              <a:t>Click to edit contact details</a:t>
            </a:r>
          </a:p>
        </p:txBody>
      </p:sp>
      <p:sp>
        <p:nvSpPr>
          <p:cNvPr id="9" name="Text Placeholder 5">
            <a:extLst>
              <a:ext uri="{FF2B5EF4-FFF2-40B4-BE49-F238E27FC236}">
                <a16:creationId xmlns:a16="http://schemas.microsoft.com/office/drawing/2014/main" id="{A87984FD-9BBF-72A9-D4ED-3228F16F279D}"/>
              </a:ext>
            </a:extLst>
          </p:cNvPr>
          <p:cNvSpPr>
            <a:spLocks noGrp="1"/>
          </p:cNvSpPr>
          <p:nvPr>
            <p:ph type="body" sz="quarter" idx="15" hasCustomPrompt="1"/>
          </p:nvPr>
        </p:nvSpPr>
        <p:spPr>
          <a:xfrm>
            <a:off x="550863" y="3880455"/>
            <a:ext cx="3971193" cy="1043479"/>
          </a:xfrm>
        </p:spPr>
        <p:txBody>
          <a:bodyPr>
            <a:normAutofit/>
          </a:bodyPr>
          <a:lstStyle>
            <a:lvl1pPr marL="0" indent="0">
              <a:lnSpc>
                <a:spcPct val="110000"/>
              </a:lnSpc>
              <a:spcBef>
                <a:spcPts val="0"/>
              </a:spcBef>
              <a:spcAft>
                <a:spcPts val="0"/>
              </a:spcAft>
              <a:buNone/>
              <a:defRPr sz="1400">
                <a:solidFill>
                  <a:schemeClr val="bg1"/>
                </a:solidFill>
              </a:defRPr>
            </a:lvl1pPr>
            <a:lvl2pPr marL="177800" indent="0">
              <a:lnSpc>
                <a:spcPct val="110000"/>
              </a:lnSpc>
              <a:spcBef>
                <a:spcPts val="0"/>
              </a:spcBef>
              <a:spcAft>
                <a:spcPts val="0"/>
              </a:spcAft>
              <a:buNone/>
              <a:defRPr sz="1400">
                <a:solidFill>
                  <a:schemeClr val="bg1"/>
                </a:solidFill>
              </a:defRPr>
            </a:lvl2pPr>
            <a:lvl3pPr marL="355600" indent="0">
              <a:lnSpc>
                <a:spcPct val="110000"/>
              </a:lnSpc>
              <a:spcBef>
                <a:spcPts val="0"/>
              </a:spcBef>
              <a:spcAft>
                <a:spcPts val="0"/>
              </a:spcAft>
              <a:buNone/>
              <a:defRPr sz="1400">
                <a:solidFill>
                  <a:schemeClr val="bg1"/>
                </a:solidFill>
              </a:defRPr>
            </a:lvl3pPr>
            <a:lvl4pPr marL="539750" indent="0">
              <a:lnSpc>
                <a:spcPct val="110000"/>
              </a:lnSpc>
              <a:spcBef>
                <a:spcPts val="0"/>
              </a:spcBef>
              <a:spcAft>
                <a:spcPts val="0"/>
              </a:spcAft>
              <a:buNone/>
              <a:defRPr sz="1400">
                <a:solidFill>
                  <a:schemeClr val="bg1"/>
                </a:solidFill>
              </a:defRPr>
            </a:lvl4pPr>
            <a:lvl5pPr marL="717550" indent="0">
              <a:lnSpc>
                <a:spcPct val="110000"/>
              </a:lnSpc>
              <a:spcBef>
                <a:spcPts val="0"/>
              </a:spcBef>
              <a:spcAft>
                <a:spcPts val="0"/>
              </a:spcAft>
              <a:buNone/>
              <a:defRPr sz="1400">
                <a:solidFill>
                  <a:schemeClr val="bg1"/>
                </a:solidFill>
              </a:defRPr>
            </a:lvl5pPr>
          </a:lstStyle>
          <a:p>
            <a:pPr lvl="0"/>
            <a:r>
              <a:rPr lang="en-US" dirty="0"/>
              <a:t>Click to edit contact details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Box 9">
            <a:extLst>
              <a:ext uri="{FF2B5EF4-FFF2-40B4-BE49-F238E27FC236}">
                <a16:creationId xmlns:a16="http://schemas.microsoft.com/office/drawing/2014/main" id="{CF822FB0-9767-8153-C60D-5A84B92977BF}"/>
              </a:ext>
            </a:extLst>
          </p:cNvPr>
          <p:cNvSpPr txBox="1"/>
          <p:nvPr userDrawn="1"/>
        </p:nvSpPr>
        <p:spPr>
          <a:xfrm>
            <a:off x="2680280" y="6192376"/>
            <a:ext cx="2014180" cy="307777"/>
          </a:xfrm>
          <a:prstGeom prst="rect">
            <a:avLst/>
          </a:prstGeom>
          <a:noFill/>
        </p:spPr>
        <p:txBody>
          <a:bodyPr wrap="square" rtlCol="0">
            <a:spAutoFit/>
          </a:bodyPr>
          <a:lstStyle/>
          <a:p>
            <a:pPr algn="r"/>
            <a:r>
              <a:rPr lang="en-GB" sz="1400" b="1" dirty="0">
                <a:solidFill>
                  <a:schemeClr val="bg1"/>
                </a:solidFill>
              </a:rPr>
              <a:t>leprosymission.org</a:t>
            </a:r>
          </a:p>
        </p:txBody>
      </p:sp>
      <p:pic>
        <p:nvPicPr>
          <p:cNvPr id="12" name="Picture 11" descr="A white text on a black background&#10;&#10;Description automatically generated">
            <a:extLst>
              <a:ext uri="{FF2B5EF4-FFF2-40B4-BE49-F238E27FC236}">
                <a16:creationId xmlns:a16="http://schemas.microsoft.com/office/drawing/2014/main" id="{A24E6FB8-AA26-9C33-B74C-AD034C9F0E77}"/>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540001" y="5568024"/>
            <a:ext cx="784534" cy="841174"/>
          </a:xfrm>
          <a:prstGeom prst="rect">
            <a:avLst/>
          </a:prstGeom>
        </p:spPr>
      </p:pic>
    </p:spTree>
    <p:extLst>
      <p:ext uri="{BB962C8B-B14F-4D97-AF65-F5344CB8AC3E}">
        <p14:creationId xmlns:p14="http://schemas.microsoft.com/office/powerpoint/2010/main" val="3679864218"/>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16D57-82C3-3380-5027-2F43E66F77EA}"/>
              </a:ext>
            </a:extLst>
          </p:cNvPr>
          <p:cNvSpPr>
            <a:spLocks noGrp="1"/>
          </p:cNvSpPr>
          <p:nvPr>
            <p:ph type="title"/>
          </p:nvPr>
        </p:nvSpPr>
        <p:spPr>
          <a:xfrm>
            <a:off x="550863" y="457200"/>
            <a:ext cx="4449202" cy="1600200"/>
          </a:xfrm>
        </p:spPr>
        <p:txBody>
          <a:bodyPr anchor="b"/>
          <a:lstStyle>
            <a:lvl1pPr>
              <a:defRPr sz="3200"/>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530C845-446B-F713-6302-A4B15B56D109}"/>
              </a:ext>
            </a:extLst>
          </p:cNvPr>
          <p:cNvSpPr>
            <a:spLocks noGrp="1"/>
          </p:cNvSpPr>
          <p:nvPr>
            <p:ph idx="1"/>
          </p:nvPr>
        </p:nvSpPr>
        <p:spPr>
          <a:xfrm>
            <a:off x="5183188" y="457201"/>
            <a:ext cx="6172200" cy="540385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a:extLst>
              <a:ext uri="{FF2B5EF4-FFF2-40B4-BE49-F238E27FC236}">
                <a16:creationId xmlns:a16="http://schemas.microsoft.com/office/drawing/2014/main" id="{D9F1CE28-12D1-0B3D-DBA2-973FF9C1BA18}"/>
              </a:ext>
            </a:extLst>
          </p:cNvPr>
          <p:cNvSpPr>
            <a:spLocks noGrp="1"/>
          </p:cNvSpPr>
          <p:nvPr>
            <p:ph type="body" sz="half" idx="2"/>
          </p:nvPr>
        </p:nvSpPr>
        <p:spPr>
          <a:xfrm>
            <a:off x="550863" y="2057400"/>
            <a:ext cx="444920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19AB92-93CA-F3D8-2BF0-EDECCD71D942}"/>
              </a:ext>
            </a:extLst>
          </p:cNvPr>
          <p:cNvSpPr>
            <a:spLocks noGrp="1"/>
          </p:cNvSpPr>
          <p:nvPr>
            <p:ph type="dt" sz="half" idx="10"/>
          </p:nvPr>
        </p:nvSpPr>
        <p:spPr>
          <a:xfrm>
            <a:off x="8810071" y="6383493"/>
            <a:ext cx="2743200" cy="230400"/>
          </a:xfrm>
          <a:prstGeom prst="rect">
            <a:avLst/>
          </a:prstGeom>
        </p:spPr>
        <p:txBody>
          <a:bodyPr/>
          <a:lstStyle>
            <a:lvl1pPr>
              <a:defRPr>
                <a:solidFill>
                  <a:schemeClr val="accent1"/>
                </a:solidFill>
              </a:defRPr>
            </a:lvl1pPr>
          </a:lstStyle>
          <a:p>
            <a:r>
              <a:rPr lang="en-US"/>
              <a:t>Date</a:t>
            </a:r>
            <a:endParaRPr lang="en-GB" dirty="0"/>
          </a:p>
        </p:txBody>
      </p:sp>
      <p:sp>
        <p:nvSpPr>
          <p:cNvPr id="6" name="Footer Placeholder 5">
            <a:extLst>
              <a:ext uri="{FF2B5EF4-FFF2-40B4-BE49-F238E27FC236}">
                <a16:creationId xmlns:a16="http://schemas.microsoft.com/office/drawing/2014/main" id="{9CE15261-F2BC-B4FD-C34D-A8996C039B32}"/>
              </a:ext>
            </a:extLst>
          </p:cNvPr>
          <p:cNvSpPr>
            <a:spLocks noGrp="1"/>
          </p:cNvSpPr>
          <p:nvPr>
            <p:ph type="ftr" sz="quarter" idx="11"/>
          </p:nvPr>
        </p:nvSpPr>
        <p:spPr>
          <a:xfrm>
            <a:off x="979394" y="6383493"/>
            <a:ext cx="4114800" cy="230400"/>
          </a:xfrm>
        </p:spPr>
        <p:txBody>
          <a:bodyPr/>
          <a:lstStyle>
            <a:lvl1pPr>
              <a:defRPr>
                <a:solidFill>
                  <a:schemeClr val="accent1"/>
                </a:solidFill>
              </a:defRPr>
            </a:lvl1pPr>
          </a:lstStyle>
          <a:p>
            <a:r>
              <a:rPr lang="en-GB"/>
              <a:t>Presentation title</a:t>
            </a:r>
            <a:endParaRPr lang="en-GB" dirty="0"/>
          </a:p>
        </p:txBody>
      </p:sp>
      <p:sp>
        <p:nvSpPr>
          <p:cNvPr id="7" name="Slide Number Placeholder 6">
            <a:extLst>
              <a:ext uri="{FF2B5EF4-FFF2-40B4-BE49-F238E27FC236}">
                <a16:creationId xmlns:a16="http://schemas.microsoft.com/office/drawing/2014/main" id="{CAD778C4-DCE1-7C17-AD24-5964687A59C6}"/>
              </a:ext>
            </a:extLst>
          </p:cNvPr>
          <p:cNvSpPr>
            <a:spLocks noGrp="1"/>
          </p:cNvSpPr>
          <p:nvPr>
            <p:ph type="sldNum" sz="quarter" idx="12"/>
          </p:nvPr>
        </p:nvSpPr>
        <p:spPr>
          <a:xfrm>
            <a:off x="11553264" y="6383493"/>
            <a:ext cx="486335" cy="230400"/>
          </a:xfrm>
          <a:prstGeom prst="rect">
            <a:avLst/>
          </a:prstGeom>
        </p:spPr>
        <p:txBody>
          <a:bodyPr/>
          <a:lstStyle>
            <a:lvl1pPr>
              <a:defRPr>
                <a:solidFill>
                  <a:schemeClr val="accent1"/>
                </a:solidFill>
              </a:defRPr>
            </a:lvl1pPr>
          </a:lstStyle>
          <a:p>
            <a:fld id="{E3D1BC66-CDDE-49BA-B7C9-3C7FF558ED3D}" type="slidenum">
              <a:rPr lang="en-GB" smtClean="0"/>
              <a:pPr/>
              <a:t>‹#›</a:t>
            </a:fld>
            <a:endParaRPr lang="en-GB"/>
          </a:p>
        </p:txBody>
      </p:sp>
      <p:pic>
        <p:nvPicPr>
          <p:cNvPr id="8" name="Graphic 7">
            <a:extLst>
              <a:ext uri="{FF2B5EF4-FFF2-40B4-BE49-F238E27FC236}">
                <a16:creationId xmlns:a16="http://schemas.microsoft.com/office/drawing/2014/main" id="{0D614A6D-530C-76E4-A9AA-2C4974052DC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2442" b="45624"/>
          <a:stretch/>
        </p:blipFill>
        <p:spPr>
          <a:xfrm>
            <a:off x="309289" y="6179220"/>
            <a:ext cx="468000" cy="404162"/>
          </a:xfrm>
          <a:prstGeom prst="rect">
            <a:avLst/>
          </a:prstGeom>
        </p:spPr>
      </p:pic>
    </p:spTree>
    <p:extLst>
      <p:ext uri="{BB962C8B-B14F-4D97-AF65-F5344CB8AC3E}">
        <p14:creationId xmlns:p14="http://schemas.microsoft.com/office/powerpoint/2010/main" val="415889684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19E7-7291-FA6D-130D-32E61F6EEB00}"/>
              </a:ext>
            </a:extLst>
          </p:cNvPr>
          <p:cNvSpPr>
            <a:spLocks noGrp="1"/>
          </p:cNvSpPr>
          <p:nvPr>
            <p:ph type="title"/>
          </p:nvPr>
        </p:nvSpPr>
        <p:spPr>
          <a:xfrm>
            <a:off x="550863" y="457200"/>
            <a:ext cx="4449201" cy="1600200"/>
          </a:xfrm>
        </p:spPr>
        <p:txBody>
          <a:bodyPr anchor="b"/>
          <a:lstStyle>
            <a:lvl1pPr>
              <a:defRPr sz="3200"/>
            </a:lvl1pPr>
          </a:lstStyle>
          <a:p>
            <a:r>
              <a:rPr lang="en-US"/>
              <a:t>Click to edit Master title style</a:t>
            </a:r>
            <a:endParaRPr lang="en-GB" dirty="0"/>
          </a:p>
        </p:txBody>
      </p:sp>
      <p:sp>
        <p:nvSpPr>
          <p:cNvPr id="3" name="Picture Placeholder 2">
            <a:extLst>
              <a:ext uri="{FF2B5EF4-FFF2-40B4-BE49-F238E27FC236}">
                <a16:creationId xmlns:a16="http://schemas.microsoft.com/office/drawing/2014/main" id="{94D7EB88-B541-4C3D-1D26-2E589E5C4EE8}"/>
              </a:ext>
            </a:extLst>
          </p:cNvPr>
          <p:cNvSpPr>
            <a:spLocks noGrp="1"/>
          </p:cNvSpPr>
          <p:nvPr>
            <p:ph type="pic" idx="1"/>
          </p:nvPr>
        </p:nvSpPr>
        <p:spPr>
          <a:xfrm>
            <a:off x="5183188" y="457201"/>
            <a:ext cx="6172200" cy="5403850"/>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a:extLst>
              <a:ext uri="{FF2B5EF4-FFF2-40B4-BE49-F238E27FC236}">
                <a16:creationId xmlns:a16="http://schemas.microsoft.com/office/drawing/2014/main" id="{621EE4E7-888F-20B2-CC5F-7A20D583F93E}"/>
              </a:ext>
            </a:extLst>
          </p:cNvPr>
          <p:cNvSpPr>
            <a:spLocks noGrp="1"/>
          </p:cNvSpPr>
          <p:nvPr>
            <p:ph type="body" sz="half" idx="2"/>
          </p:nvPr>
        </p:nvSpPr>
        <p:spPr>
          <a:xfrm>
            <a:off x="550863" y="2057400"/>
            <a:ext cx="444920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A0EB0E-1B8F-E3F7-0ABD-F23F2DE264A6}"/>
              </a:ext>
            </a:extLst>
          </p:cNvPr>
          <p:cNvSpPr>
            <a:spLocks noGrp="1"/>
          </p:cNvSpPr>
          <p:nvPr>
            <p:ph type="dt" sz="half" idx="10"/>
          </p:nvPr>
        </p:nvSpPr>
        <p:spPr>
          <a:xfrm>
            <a:off x="8810071" y="6383493"/>
            <a:ext cx="2743200" cy="230400"/>
          </a:xfrm>
          <a:prstGeom prst="rect">
            <a:avLst/>
          </a:prstGeom>
        </p:spPr>
        <p:txBody>
          <a:bodyPr/>
          <a:lstStyle>
            <a:lvl1pPr>
              <a:defRPr>
                <a:solidFill>
                  <a:schemeClr val="accent1"/>
                </a:solidFill>
              </a:defRPr>
            </a:lvl1pPr>
          </a:lstStyle>
          <a:p>
            <a:r>
              <a:rPr lang="en-US"/>
              <a:t>Date</a:t>
            </a:r>
            <a:endParaRPr lang="en-GB" dirty="0"/>
          </a:p>
        </p:txBody>
      </p:sp>
      <p:sp>
        <p:nvSpPr>
          <p:cNvPr id="6" name="Footer Placeholder 5">
            <a:extLst>
              <a:ext uri="{FF2B5EF4-FFF2-40B4-BE49-F238E27FC236}">
                <a16:creationId xmlns:a16="http://schemas.microsoft.com/office/drawing/2014/main" id="{0D33FA60-0F6D-CDC6-74E5-AE426D7E3BAA}"/>
              </a:ext>
            </a:extLst>
          </p:cNvPr>
          <p:cNvSpPr>
            <a:spLocks noGrp="1"/>
          </p:cNvSpPr>
          <p:nvPr>
            <p:ph type="ftr" sz="quarter" idx="11"/>
          </p:nvPr>
        </p:nvSpPr>
        <p:spPr>
          <a:xfrm>
            <a:off x="979394" y="6383493"/>
            <a:ext cx="4114800" cy="230400"/>
          </a:xfrm>
        </p:spPr>
        <p:txBody>
          <a:bodyPr/>
          <a:lstStyle>
            <a:lvl1pPr>
              <a:defRPr>
                <a:solidFill>
                  <a:schemeClr val="accent1"/>
                </a:solidFill>
              </a:defRPr>
            </a:lvl1pPr>
          </a:lstStyle>
          <a:p>
            <a:r>
              <a:rPr lang="en-GB"/>
              <a:t>Presentation title</a:t>
            </a:r>
            <a:endParaRPr lang="en-GB" dirty="0"/>
          </a:p>
        </p:txBody>
      </p:sp>
      <p:sp>
        <p:nvSpPr>
          <p:cNvPr id="7" name="Slide Number Placeholder 6">
            <a:extLst>
              <a:ext uri="{FF2B5EF4-FFF2-40B4-BE49-F238E27FC236}">
                <a16:creationId xmlns:a16="http://schemas.microsoft.com/office/drawing/2014/main" id="{581435D7-6818-ED45-29C9-4E482BC29107}"/>
              </a:ext>
            </a:extLst>
          </p:cNvPr>
          <p:cNvSpPr>
            <a:spLocks noGrp="1"/>
          </p:cNvSpPr>
          <p:nvPr>
            <p:ph type="sldNum" sz="quarter" idx="12"/>
          </p:nvPr>
        </p:nvSpPr>
        <p:spPr>
          <a:xfrm>
            <a:off x="11553264" y="6383493"/>
            <a:ext cx="486335" cy="230400"/>
          </a:xfrm>
          <a:prstGeom prst="rect">
            <a:avLst/>
          </a:prstGeom>
        </p:spPr>
        <p:txBody>
          <a:bodyPr/>
          <a:lstStyle>
            <a:lvl1pPr>
              <a:defRPr>
                <a:solidFill>
                  <a:schemeClr val="accent1"/>
                </a:solidFill>
              </a:defRPr>
            </a:lvl1pPr>
          </a:lstStyle>
          <a:p>
            <a:fld id="{E3D1BC66-CDDE-49BA-B7C9-3C7FF558ED3D}" type="slidenum">
              <a:rPr lang="en-GB" smtClean="0"/>
              <a:pPr/>
              <a:t>‹#›</a:t>
            </a:fld>
            <a:endParaRPr lang="en-GB"/>
          </a:p>
        </p:txBody>
      </p:sp>
      <p:pic>
        <p:nvPicPr>
          <p:cNvPr id="8" name="Graphic 7">
            <a:extLst>
              <a:ext uri="{FF2B5EF4-FFF2-40B4-BE49-F238E27FC236}">
                <a16:creationId xmlns:a16="http://schemas.microsoft.com/office/drawing/2014/main" id="{24E4FAFB-B173-C8D8-9E8C-70B42DE8310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2442" b="45624"/>
          <a:stretch/>
        </p:blipFill>
        <p:spPr>
          <a:xfrm>
            <a:off x="309289" y="6179220"/>
            <a:ext cx="468000" cy="404162"/>
          </a:xfrm>
          <a:prstGeom prst="rect">
            <a:avLst/>
          </a:prstGeom>
        </p:spPr>
      </p:pic>
    </p:spTree>
    <p:extLst>
      <p:ext uri="{BB962C8B-B14F-4D97-AF65-F5344CB8AC3E}">
        <p14:creationId xmlns:p14="http://schemas.microsoft.com/office/powerpoint/2010/main" val="282093469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4531974A-C9AA-2FFF-1A5A-E248F606742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 r="10415" b="49929"/>
          <a:stretch/>
        </p:blipFill>
        <p:spPr>
          <a:xfrm>
            <a:off x="-1" y="5811018"/>
            <a:ext cx="12192001" cy="1046982"/>
          </a:xfrm>
          <a:prstGeom prst="rect">
            <a:avLst/>
          </a:prstGeom>
        </p:spPr>
      </p:pic>
      <p:sp>
        <p:nvSpPr>
          <p:cNvPr id="2" name="Title 1">
            <a:extLst>
              <a:ext uri="{FF2B5EF4-FFF2-40B4-BE49-F238E27FC236}">
                <a16:creationId xmlns:a16="http://schemas.microsoft.com/office/drawing/2014/main" id="{6858D67C-F67C-B988-9A96-A1AEA5930A79}"/>
              </a:ext>
            </a:extLst>
          </p:cNvPr>
          <p:cNvSpPr>
            <a:spLocks noGrp="1"/>
          </p:cNvSpPr>
          <p:nvPr>
            <p:ph type="title"/>
          </p:nvPr>
        </p:nvSpPr>
        <p:spPr>
          <a:xfrm>
            <a:off x="550863" y="365125"/>
            <a:ext cx="10892584" cy="1325563"/>
          </a:xfrm>
        </p:spPr>
        <p:txBody>
          <a:bodyPr lIns="0" tIns="0" rIns="0" bIns="0" anchor="b"/>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9856ECF-AF24-87C2-6E35-1CD909929CF5}"/>
              </a:ext>
            </a:extLst>
          </p:cNvPr>
          <p:cNvSpPr>
            <a:spLocks noGrp="1"/>
          </p:cNvSpPr>
          <p:nvPr>
            <p:ph idx="1"/>
          </p:nvPr>
        </p:nvSpPr>
        <p:spPr>
          <a:xfrm>
            <a:off x="550863" y="1859485"/>
            <a:ext cx="10892584" cy="3884665"/>
          </a:xfrm>
        </p:spPr>
        <p:txBody>
          <a:bodyPr lIns="0" tIns="0" rIns="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A79C7F26-BF0D-9A25-77B5-E1F6C805D9C1}"/>
              </a:ext>
            </a:extLst>
          </p:cNvPr>
          <p:cNvSpPr>
            <a:spLocks noGrp="1"/>
          </p:cNvSpPr>
          <p:nvPr>
            <p:ph type="dt" sz="half" idx="10"/>
          </p:nvPr>
        </p:nvSpPr>
        <p:spPr>
          <a:xfrm>
            <a:off x="10468535" y="6385293"/>
            <a:ext cx="1034958" cy="228600"/>
          </a:xfrm>
          <a:prstGeom prst="rect">
            <a:avLst/>
          </a:prstGeom>
        </p:spPr>
        <p:txBody>
          <a:bodyPr lIns="0" tIns="0" rIns="0" bIns="0"/>
          <a:lstStyle>
            <a:lvl1pPr>
              <a:defRPr>
                <a:solidFill>
                  <a:schemeClr val="bg1"/>
                </a:solidFill>
              </a:defRPr>
            </a:lvl1pPr>
          </a:lstStyle>
          <a:p>
            <a:r>
              <a:rPr lang="en-US"/>
              <a:t>Date</a:t>
            </a:r>
            <a:endParaRPr lang="en-GB" dirty="0"/>
          </a:p>
        </p:txBody>
      </p:sp>
      <p:sp>
        <p:nvSpPr>
          <p:cNvPr id="5" name="Footer Placeholder 4">
            <a:extLst>
              <a:ext uri="{FF2B5EF4-FFF2-40B4-BE49-F238E27FC236}">
                <a16:creationId xmlns:a16="http://schemas.microsoft.com/office/drawing/2014/main" id="{07AF4E06-0B40-659F-35F5-C468C12EE7EC}"/>
              </a:ext>
            </a:extLst>
          </p:cNvPr>
          <p:cNvSpPr>
            <a:spLocks noGrp="1"/>
          </p:cNvSpPr>
          <p:nvPr>
            <p:ph type="ftr" sz="quarter" idx="11"/>
          </p:nvPr>
        </p:nvSpPr>
        <p:spPr>
          <a:xfrm>
            <a:off x="979394" y="6385293"/>
            <a:ext cx="4114800" cy="228600"/>
          </a:xfrm>
        </p:spPr>
        <p:txBody>
          <a:bodyPr/>
          <a:lstStyle>
            <a:lvl1pPr>
              <a:defRPr>
                <a:solidFill>
                  <a:schemeClr val="bg1"/>
                </a:solidFill>
              </a:defRPr>
            </a:lvl1pPr>
          </a:lstStyle>
          <a:p>
            <a:pPr algn="l"/>
            <a:r>
              <a:rPr lang="en-GB" dirty="0"/>
              <a:t>Presentation title</a:t>
            </a:r>
          </a:p>
        </p:txBody>
      </p:sp>
      <p:sp>
        <p:nvSpPr>
          <p:cNvPr id="6" name="Slide Number Placeholder 5">
            <a:extLst>
              <a:ext uri="{FF2B5EF4-FFF2-40B4-BE49-F238E27FC236}">
                <a16:creationId xmlns:a16="http://schemas.microsoft.com/office/drawing/2014/main" id="{9969CED6-BA47-534D-BAB5-1BC025E31B0F}"/>
              </a:ext>
            </a:extLst>
          </p:cNvPr>
          <p:cNvSpPr>
            <a:spLocks noGrp="1"/>
          </p:cNvSpPr>
          <p:nvPr>
            <p:ph type="sldNum" sz="quarter" idx="12"/>
          </p:nvPr>
        </p:nvSpPr>
        <p:spPr>
          <a:xfrm>
            <a:off x="11503492" y="6385293"/>
            <a:ext cx="536107" cy="228600"/>
          </a:xfrm>
          <a:prstGeom prst="rect">
            <a:avLst/>
          </a:prstGeom>
        </p:spPr>
        <p:txBody>
          <a:bodyPr/>
          <a:lstStyle>
            <a:lvl1pPr>
              <a:defRPr>
                <a:solidFill>
                  <a:schemeClr val="bg1"/>
                </a:solidFill>
              </a:defRPr>
            </a:lvl1pPr>
          </a:lstStyle>
          <a:p>
            <a:fld id="{E3D1BC66-CDDE-49BA-B7C9-3C7FF558ED3D}" type="slidenum">
              <a:rPr lang="en-GB" smtClean="0"/>
              <a:pPr/>
              <a:t>‹#›</a:t>
            </a:fld>
            <a:endParaRPr lang="en-GB" dirty="0"/>
          </a:p>
        </p:txBody>
      </p:sp>
      <p:pic>
        <p:nvPicPr>
          <p:cNvPr id="19" name="Graphic 18">
            <a:extLst>
              <a:ext uri="{FF2B5EF4-FFF2-40B4-BE49-F238E27FC236}">
                <a16:creationId xmlns:a16="http://schemas.microsoft.com/office/drawing/2014/main" id="{6F46BC76-71D8-4D27-8200-4FE909B19F9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999" y="-26584"/>
            <a:ext cx="12204000" cy="688594"/>
          </a:xfrm>
          <a:prstGeom prst="rect">
            <a:avLst/>
          </a:prstGeom>
        </p:spPr>
      </p:pic>
      <p:pic>
        <p:nvPicPr>
          <p:cNvPr id="21" name="Graphic 20">
            <a:extLst>
              <a:ext uri="{FF2B5EF4-FFF2-40B4-BE49-F238E27FC236}">
                <a16:creationId xmlns:a16="http://schemas.microsoft.com/office/drawing/2014/main" id="{6A60C79F-92AF-5725-8666-286437B2B887}"/>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2442" b="45624"/>
          <a:stretch/>
        </p:blipFill>
        <p:spPr>
          <a:xfrm>
            <a:off x="309289" y="6179220"/>
            <a:ext cx="468000" cy="404162"/>
          </a:xfrm>
          <a:prstGeom prst="rect">
            <a:avLst/>
          </a:prstGeom>
        </p:spPr>
      </p:pic>
    </p:spTree>
    <p:extLst>
      <p:ext uri="{BB962C8B-B14F-4D97-AF65-F5344CB8AC3E}">
        <p14:creationId xmlns:p14="http://schemas.microsoft.com/office/powerpoint/2010/main" val="1541048665"/>
      </p:ext>
    </p:extLst>
  </p:cSld>
  <p:clrMapOvr>
    <a:masterClrMapping/>
  </p:clrMapOvr>
  <p:extLst>
    <p:ext uri="{DCECCB84-F9BA-43D5-87BE-67443E8EF086}">
      <p15:sldGuideLst xmlns:p15="http://schemas.microsoft.com/office/powerpoint/2012/main">
        <p15:guide id="3" pos="721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2" name="Picture 11" descr="A child and a child clapping hands&#10;&#10;Description automatically generated">
            <a:extLst>
              <a:ext uri="{FF2B5EF4-FFF2-40B4-BE49-F238E27FC236}">
                <a16:creationId xmlns:a16="http://schemas.microsoft.com/office/drawing/2014/main" id="{2FF61AEC-456C-0F85-1EDD-2D70AA0C419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1"/>
            <a:ext cx="12192001" cy="6857999"/>
          </a:xfrm>
          <a:prstGeom prst="rect">
            <a:avLst/>
          </a:prstGeom>
        </p:spPr>
      </p:pic>
      <p:pic>
        <p:nvPicPr>
          <p:cNvPr id="14" name="Graphic 13">
            <a:extLst>
              <a:ext uri="{FF2B5EF4-FFF2-40B4-BE49-F238E27FC236}">
                <a16:creationId xmlns:a16="http://schemas.microsoft.com/office/drawing/2014/main" id="{E588F702-237F-699B-5CF3-BC51ED55C36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149" y="-1"/>
            <a:ext cx="6368656" cy="2852737"/>
          </a:xfrm>
          <a:prstGeom prst="rect">
            <a:avLst/>
          </a:prstGeom>
        </p:spPr>
      </p:pic>
      <p:sp>
        <p:nvSpPr>
          <p:cNvPr id="2" name="Title 1">
            <a:extLst>
              <a:ext uri="{FF2B5EF4-FFF2-40B4-BE49-F238E27FC236}">
                <a16:creationId xmlns:a16="http://schemas.microsoft.com/office/drawing/2014/main" id="{DB5EF3ED-C1F4-69AB-2423-749E200C276D}"/>
              </a:ext>
            </a:extLst>
          </p:cNvPr>
          <p:cNvSpPr>
            <a:spLocks noGrp="1"/>
          </p:cNvSpPr>
          <p:nvPr>
            <p:ph type="title" hasCustomPrompt="1"/>
          </p:nvPr>
        </p:nvSpPr>
        <p:spPr>
          <a:xfrm>
            <a:off x="550864" y="598394"/>
            <a:ext cx="4115266" cy="1032622"/>
          </a:xfrm>
        </p:spPr>
        <p:txBody>
          <a:bodyPr anchor="b">
            <a:noAutofit/>
          </a:bodyPr>
          <a:lstStyle>
            <a:lvl1pPr>
              <a:defRPr sz="3600">
                <a:solidFill>
                  <a:schemeClr val="bg1"/>
                </a:solidFill>
              </a:defRPr>
            </a:lvl1pPr>
          </a:lstStyle>
          <a:p>
            <a:r>
              <a:rPr lang="en-US" dirty="0"/>
              <a:t>Click to edit section heading</a:t>
            </a:r>
            <a:endParaRPr lang="en-GB" dirty="0"/>
          </a:p>
        </p:txBody>
      </p:sp>
      <p:sp>
        <p:nvSpPr>
          <p:cNvPr id="3" name="Text Placeholder 2">
            <a:extLst>
              <a:ext uri="{FF2B5EF4-FFF2-40B4-BE49-F238E27FC236}">
                <a16:creationId xmlns:a16="http://schemas.microsoft.com/office/drawing/2014/main" id="{A935D93E-F0B4-1094-0C24-C3DFCAE4E6E7}"/>
              </a:ext>
            </a:extLst>
          </p:cNvPr>
          <p:cNvSpPr>
            <a:spLocks noGrp="1"/>
          </p:cNvSpPr>
          <p:nvPr>
            <p:ph type="body" idx="1" hasCustomPrompt="1"/>
          </p:nvPr>
        </p:nvSpPr>
        <p:spPr>
          <a:xfrm>
            <a:off x="550864" y="1658005"/>
            <a:ext cx="4115266" cy="937278"/>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subtitle</a:t>
            </a:r>
          </a:p>
        </p:txBody>
      </p:sp>
      <p:pic>
        <p:nvPicPr>
          <p:cNvPr id="4" name="Graphic 3">
            <a:extLst>
              <a:ext uri="{FF2B5EF4-FFF2-40B4-BE49-F238E27FC236}">
                <a16:creationId xmlns:a16="http://schemas.microsoft.com/office/drawing/2014/main" id="{2665A27D-4BE9-437E-041D-0AFFAA019CA5}"/>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2442" b="45624"/>
          <a:stretch/>
        </p:blipFill>
        <p:spPr>
          <a:xfrm>
            <a:off x="524084" y="6038069"/>
            <a:ext cx="468000" cy="404162"/>
          </a:xfrm>
          <a:prstGeom prst="rect">
            <a:avLst/>
          </a:prstGeom>
        </p:spPr>
      </p:pic>
    </p:spTree>
    <p:extLst>
      <p:ext uri="{BB962C8B-B14F-4D97-AF65-F5344CB8AC3E}">
        <p14:creationId xmlns:p14="http://schemas.microsoft.com/office/powerpoint/2010/main" val="277553822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FF61AEC-456C-0F85-1EDD-2D70AA0C419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1"/>
            <a:ext cx="12192000" cy="6858000"/>
          </a:xfrm>
          <a:prstGeom prst="rect">
            <a:avLst/>
          </a:prstGeom>
        </p:spPr>
      </p:pic>
      <p:pic>
        <p:nvPicPr>
          <p:cNvPr id="14" name="Graphic 13">
            <a:extLst>
              <a:ext uri="{FF2B5EF4-FFF2-40B4-BE49-F238E27FC236}">
                <a16:creationId xmlns:a16="http://schemas.microsoft.com/office/drawing/2014/main" id="{E588F702-237F-699B-5CF3-BC51ED55C36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149" y="-1"/>
            <a:ext cx="6368656" cy="2852737"/>
          </a:xfrm>
          <a:prstGeom prst="rect">
            <a:avLst/>
          </a:prstGeom>
        </p:spPr>
      </p:pic>
      <p:sp>
        <p:nvSpPr>
          <p:cNvPr id="2" name="Title 1">
            <a:extLst>
              <a:ext uri="{FF2B5EF4-FFF2-40B4-BE49-F238E27FC236}">
                <a16:creationId xmlns:a16="http://schemas.microsoft.com/office/drawing/2014/main" id="{DB5EF3ED-C1F4-69AB-2423-749E200C276D}"/>
              </a:ext>
            </a:extLst>
          </p:cNvPr>
          <p:cNvSpPr>
            <a:spLocks noGrp="1"/>
          </p:cNvSpPr>
          <p:nvPr>
            <p:ph type="title" hasCustomPrompt="1"/>
          </p:nvPr>
        </p:nvSpPr>
        <p:spPr>
          <a:xfrm>
            <a:off x="550864" y="598394"/>
            <a:ext cx="4115266" cy="1032622"/>
          </a:xfrm>
        </p:spPr>
        <p:txBody>
          <a:bodyPr anchor="b">
            <a:noAutofit/>
          </a:bodyPr>
          <a:lstStyle>
            <a:lvl1pPr>
              <a:defRPr sz="3600">
                <a:solidFill>
                  <a:schemeClr val="bg1"/>
                </a:solidFill>
              </a:defRPr>
            </a:lvl1pPr>
          </a:lstStyle>
          <a:p>
            <a:r>
              <a:rPr lang="en-US" dirty="0"/>
              <a:t>Click to edit section heading</a:t>
            </a:r>
            <a:endParaRPr lang="en-GB" dirty="0"/>
          </a:p>
        </p:txBody>
      </p:sp>
      <p:sp>
        <p:nvSpPr>
          <p:cNvPr id="3" name="Text Placeholder 2">
            <a:extLst>
              <a:ext uri="{FF2B5EF4-FFF2-40B4-BE49-F238E27FC236}">
                <a16:creationId xmlns:a16="http://schemas.microsoft.com/office/drawing/2014/main" id="{A935D93E-F0B4-1094-0C24-C3DFCAE4E6E7}"/>
              </a:ext>
            </a:extLst>
          </p:cNvPr>
          <p:cNvSpPr>
            <a:spLocks noGrp="1"/>
          </p:cNvSpPr>
          <p:nvPr>
            <p:ph type="body" idx="1" hasCustomPrompt="1"/>
          </p:nvPr>
        </p:nvSpPr>
        <p:spPr>
          <a:xfrm>
            <a:off x="550864" y="1658005"/>
            <a:ext cx="4115266" cy="937278"/>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subtitle</a:t>
            </a:r>
          </a:p>
        </p:txBody>
      </p:sp>
      <p:pic>
        <p:nvPicPr>
          <p:cNvPr id="5" name="Graphic 4">
            <a:extLst>
              <a:ext uri="{FF2B5EF4-FFF2-40B4-BE49-F238E27FC236}">
                <a16:creationId xmlns:a16="http://schemas.microsoft.com/office/drawing/2014/main" id="{4354034D-9EA4-0296-27B5-FC5A33AC7087}"/>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2442" b="45624"/>
          <a:stretch/>
        </p:blipFill>
        <p:spPr>
          <a:xfrm>
            <a:off x="524084" y="6038069"/>
            <a:ext cx="468000" cy="404162"/>
          </a:xfrm>
          <a:prstGeom prst="rect">
            <a:avLst/>
          </a:prstGeom>
        </p:spPr>
      </p:pic>
    </p:spTree>
    <p:extLst>
      <p:ext uri="{BB962C8B-B14F-4D97-AF65-F5344CB8AC3E}">
        <p14:creationId xmlns:p14="http://schemas.microsoft.com/office/powerpoint/2010/main" val="402349129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3">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FF61AEC-456C-0F85-1EDD-2D70AA0C419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 y="1"/>
            <a:ext cx="12192000" cy="6858000"/>
          </a:xfrm>
          <a:prstGeom prst="rect">
            <a:avLst/>
          </a:prstGeom>
        </p:spPr>
      </p:pic>
      <p:pic>
        <p:nvPicPr>
          <p:cNvPr id="14" name="Graphic 13">
            <a:extLst>
              <a:ext uri="{FF2B5EF4-FFF2-40B4-BE49-F238E27FC236}">
                <a16:creationId xmlns:a16="http://schemas.microsoft.com/office/drawing/2014/main" id="{E588F702-237F-699B-5CF3-BC51ED55C36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149" y="-1"/>
            <a:ext cx="6368656" cy="2852737"/>
          </a:xfrm>
          <a:prstGeom prst="rect">
            <a:avLst/>
          </a:prstGeom>
        </p:spPr>
      </p:pic>
      <p:sp>
        <p:nvSpPr>
          <p:cNvPr id="2" name="Title 1">
            <a:extLst>
              <a:ext uri="{FF2B5EF4-FFF2-40B4-BE49-F238E27FC236}">
                <a16:creationId xmlns:a16="http://schemas.microsoft.com/office/drawing/2014/main" id="{DB5EF3ED-C1F4-69AB-2423-749E200C276D}"/>
              </a:ext>
            </a:extLst>
          </p:cNvPr>
          <p:cNvSpPr>
            <a:spLocks noGrp="1"/>
          </p:cNvSpPr>
          <p:nvPr>
            <p:ph type="title" hasCustomPrompt="1"/>
          </p:nvPr>
        </p:nvSpPr>
        <p:spPr>
          <a:xfrm>
            <a:off x="550864" y="598394"/>
            <a:ext cx="4115266" cy="1032622"/>
          </a:xfrm>
        </p:spPr>
        <p:txBody>
          <a:bodyPr anchor="b">
            <a:noAutofit/>
          </a:bodyPr>
          <a:lstStyle>
            <a:lvl1pPr>
              <a:defRPr sz="3600">
                <a:solidFill>
                  <a:schemeClr val="bg1"/>
                </a:solidFill>
              </a:defRPr>
            </a:lvl1pPr>
          </a:lstStyle>
          <a:p>
            <a:r>
              <a:rPr lang="en-US" dirty="0"/>
              <a:t>Click to edit section heading</a:t>
            </a:r>
            <a:endParaRPr lang="en-GB" dirty="0"/>
          </a:p>
        </p:txBody>
      </p:sp>
      <p:sp>
        <p:nvSpPr>
          <p:cNvPr id="3" name="Text Placeholder 2">
            <a:extLst>
              <a:ext uri="{FF2B5EF4-FFF2-40B4-BE49-F238E27FC236}">
                <a16:creationId xmlns:a16="http://schemas.microsoft.com/office/drawing/2014/main" id="{A935D93E-F0B4-1094-0C24-C3DFCAE4E6E7}"/>
              </a:ext>
            </a:extLst>
          </p:cNvPr>
          <p:cNvSpPr>
            <a:spLocks noGrp="1"/>
          </p:cNvSpPr>
          <p:nvPr>
            <p:ph type="body" idx="1" hasCustomPrompt="1"/>
          </p:nvPr>
        </p:nvSpPr>
        <p:spPr>
          <a:xfrm>
            <a:off x="550864" y="1658005"/>
            <a:ext cx="4115266" cy="937278"/>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subtitle</a:t>
            </a:r>
          </a:p>
        </p:txBody>
      </p:sp>
      <p:pic>
        <p:nvPicPr>
          <p:cNvPr id="6" name="Graphic 5">
            <a:extLst>
              <a:ext uri="{FF2B5EF4-FFF2-40B4-BE49-F238E27FC236}">
                <a16:creationId xmlns:a16="http://schemas.microsoft.com/office/drawing/2014/main" id="{3AB385C8-9439-DD2C-3AEC-3FBCD89B774C}"/>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2442" b="45624"/>
          <a:stretch/>
        </p:blipFill>
        <p:spPr>
          <a:xfrm>
            <a:off x="524084" y="6038069"/>
            <a:ext cx="468000" cy="404162"/>
          </a:xfrm>
          <a:prstGeom prst="rect">
            <a:avLst/>
          </a:prstGeom>
        </p:spPr>
      </p:pic>
    </p:spTree>
    <p:extLst>
      <p:ext uri="{BB962C8B-B14F-4D97-AF65-F5344CB8AC3E}">
        <p14:creationId xmlns:p14="http://schemas.microsoft.com/office/powerpoint/2010/main" val="158685680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4">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FF61AEC-456C-0F85-1EDD-2D70AA0C419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flipH="1">
            <a:off x="1" y="1"/>
            <a:ext cx="12192000" cy="6858000"/>
          </a:xfrm>
          <a:prstGeom prst="rect">
            <a:avLst/>
          </a:prstGeom>
        </p:spPr>
      </p:pic>
      <p:pic>
        <p:nvPicPr>
          <p:cNvPr id="14" name="Graphic 13">
            <a:extLst>
              <a:ext uri="{FF2B5EF4-FFF2-40B4-BE49-F238E27FC236}">
                <a16:creationId xmlns:a16="http://schemas.microsoft.com/office/drawing/2014/main" id="{E588F702-237F-699B-5CF3-BC51ED55C36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149" y="-1"/>
            <a:ext cx="6368656" cy="2852737"/>
          </a:xfrm>
          <a:prstGeom prst="rect">
            <a:avLst/>
          </a:prstGeom>
        </p:spPr>
      </p:pic>
      <p:sp>
        <p:nvSpPr>
          <p:cNvPr id="2" name="Title 1">
            <a:extLst>
              <a:ext uri="{FF2B5EF4-FFF2-40B4-BE49-F238E27FC236}">
                <a16:creationId xmlns:a16="http://schemas.microsoft.com/office/drawing/2014/main" id="{DB5EF3ED-C1F4-69AB-2423-749E200C276D}"/>
              </a:ext>
            </a:extLst>
          </p:cNvPr>
          <p:cNvSpPr>
            <a:spLocks noGrp="1"/>
          </p:cNvSpPr>
          <p:nvPr>
            <p:ph type="title" hasCustomPrompt="1"/>
          </p:nvPr>
        </p:nvSpPr>
        <p:spPr>
          <a:xfrm>
            <a:off x="550864" y="598394"/>
            <a:ext cx="4115266" cy="1032622"/>
          </a:xfrm>
        </p:spPr>
        <p:txBody>
          <a:bodyPr anchor="b">
            <a:noAutofit/>
          </a:bodyPr>
          <a:lstStyle>
            <a:lvl1pPr>
              <a:defRPr sz="3600">
                <a:solidFill>
                  <a:schemeClr val="bg1"/>
                </a:solidFill>
              </a:defRPr>
            </a:lvl1pPr>
          </a:lstStyle>
          <a:p>
            <a:r>
              <a:rPr lang="en-US" dirty="0"/>
              <a:t>Click to edit section heading</a:t>
            </a:r>
            <a:endParaRPr lang="en-GB" dirty="0"/>
          </a:p>
        </p:txBody>
      </p:sp>
      <p:sp>
        <p:nvSpPr>
          <p:cNvPr id="3" name="Text Placeholder 2">
            <a:extLst>
              <a:ext uri="{FF2B5EF4-FFF2-40B4-BE49-F238E27FC236}">
                <a16:creationId xmlns:a16="http://schemas.microsoft.com/office/drawing/2014/main" id="{A935D93E-F0B4-1094-0C24-C3DFCAE4E6E7}"/>
              </a:ext>
            </a:extLst>
          </p:cNvPr>
          <p:cNvSpPr>
            <a:spLocks noGrp="1"/>
          </p:cNvSpPr>
          <p:nvPr>
            <p:ph type="body" idx="1" hasCustomPrompt="1"/>
          </p:nvPr>
        </p:nvSpPr>
        <p:spPr>
          <a:xfrm>
            <a:off x="550864" y="1658005"/>
            <a:ext cx="4115266" cy="937278"/>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subtitle</a:t>
            </a:r>
          </a:p>
        </p:txBody>
      </p:sp>
      <p:pic>
        <p:nvPicPr>
          <p:cNvPr id="6" name="Graphic 5">
            <a:extLst>
              <a:ext uri="{FF2B5EF4-FFF2-40B4-BE49-F238E27FC236}">
                <a16:creationId xmlns:a16="http://schemas.microsoft.com/office/drawing/2014/main" id="{98921A5A-AE3F-9DBB-0EAB-F6B3E850D5AE}"/>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2442" b="45624"/>
          <a:stretch/>
        </p:blipFill>
        <p:spPr>
          <a:xfrm>
            <a:off x="524084" y="6038069"/>
            <a:ext cx="468000" cy="404162"/>
          </a:xfrm>
          <a:prstGeom prst="rect">
            <a:avLst/>
          </a:prstGeom>
        </p:spPr>
      </p:pic>
    </p:spTree>
    <p:extLst>
      <p:ext uri="{BB962C8B-B14F-4D97-AF65-F5344CB8AC3E}">
        <p14:creationId xmlns:p14="http://schemas.microsoft.com/office/powerpoint/2010/main" val="93342160"/>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5">
    <p:spTree>
      <p:nvGrpSpPr>
        <p:cNvPr id="1" name=""/>
        <p:cNvGrpSpPr/>
        <p:nvPr/>
      </p:nvGrpSpPr>
      <p:grpSpPr>
        <a:xfrm>
          <a:off x="0" y="0"/>
          <a:ext cx="0" cy="0"/>
          <a:chOff x="0" y="0"/>
          <a:chExt cx="0" cy="0"/>
        </a:xfrm>
      </p:grpSpPr>
      <p:pic>
        <p:nvPicPr>
          <p:cNvPr id="5" name="Picture 4" descr="A person handing a piece of paper to a child&#10;&#10;AI-generated content may be incorrect.">
            <a:extLst>
              <a:ext uri="{FF2B5EF4-FFF2-40B4-BE49-F238E27FC236}">
                <a16:creationId xmlns:a16="http://schemas.microsoft.com/office/drawing/2014/main" id="{2200D877-CDB1-6DE6-5AF5-4AD65E3745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E588F702-237F-699B-5CF3-BC51ED55C36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149" y="-1"/>
            <a:ext cx="6368656" cy="2852737"/>
          </a:xfrm>
          <a:prstGeom prst="rect">
            <a:avLst/>
          </a:prstGeom>
        </p:spPr>
      </p:pic>
      <p:sp>
        <p:nvSpPr>
          <p:cNvPr id="2" name="Title 1">
            <a:extLst>
              <a:ext uri="{FF2B5EF4-FFF2-40B4-BE49-F238E27FC236}">
                <a16:creationId xmlns:a16="http://schemas.microsoft.com/office/drawing/2014/main" id="{DB5EF3ED-C1F4-69AB-2423-749E200C276D}"/>
              </a:ext>
            </a:extLst>
          </p:cNvPr>
          <p:cNvSpPr>
            <a:spLocks noGrp="1"/>
          </p:cNvSpPr>
          <p:nvPr>
            <p:ph type="title" hasCustomPrompt="1"/>
          </p:nvPr>
        </p:nvSpPr>
        <p:spPr>
          <a:xfrm>
            <a:off x="550864" y="598394"/>
            <a:ext cx="4115266" cy="1032622"/>
          </a:xfrm>
        </p:spPr>
        <p:txBody>
          <a:bodyPr anchor="b">
            <a:noAutofit/>
          </a:bodyPr>
          <a:lstStyle>
            <a:lvl1pPr>
              <a:defRPr sz="3600">
                <a:solidFill>
                  <a:schemeClr val="bg1"/>
                </a:solidFill>
              </a:defRPr>
            </a:lvl1pPr>
          </a:lstStyle>
          <a:p>
            <a:r>
              <a:rPr lang="en-US" dirty="0"/>
              <a:t>Click to edit section heading</a:t>
            </a:r>
            <a:endParaRPr lang="en-GB" dirty="0"/>
          </a:p>
        </p:txBody>
      </p:sp>
      <p:sp>
        <p:nvSpPr>
          <p:cNvPr id="3" name="Text Placeholder 2">
            <a:extLst>
              <a:ext uri="{FF2B5EF4-FFF2-40B4-BE49-F238E27FC236}">
                <a16:creationId xmlns:a16="http://schemas.microsoft.com/office/drawing/2014/main" id="{A935D93E-F0B4-1094-0C24-C3DFCAE4E6E7}"/>
              </a:ext>
            </a:extLst>
          </p:cNvPr>
          <p:cNvSpPr>
            <a:spLocks noGrp="1"/>
          </p:cNvSpPr>
          <p:nvPr>
            <p:ph type="body" idx="1" hasCustomPrompt="1"/>
          </p:nvPr>
        </p:nvSpPr>
        <p:spPr>
          <a:xfrm>
            <a:off x="550864" y="1658005"/>
            <a:ext cx="4115266" cy="937278"/>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subtitle</a:t>
            </a:r>
          </a:p>
        </p:txBody>
      </p:sp>
      <p:pic>
        <p:nvPicPr>
          <p:cNvPr id="6" name="Graphic 5">
            <a:extLst>
              <a:ext uri="{FF2B5EF4-FFF2-40B4-BE49-F238E27FC236}">
                <a16:creationId xmlns:a16="http://schemas.microsoft.com/office/drawing/2014/main" id="{CCE37A60-91AB-3DF8-56E0-A42E658F1CC1}"/>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2442" b="45624"/>
          <a:stretch/>
        </p:blipFill>
        <p:spPr>
          <a:xfrm>
            <a:off x="524084" y="6038069"/>
            <a:ext cx="468000" cy="404162"/>
          </a:xfrm>
          <a:prstGeom prst="rect">
            <a:avLst/>
          </a:prstGeom>
        </p:spPr>
      </p:pic>
    </p:spTree>
    <p:extLst>
      <p:ext uri="{BB962C8B-B14F-4D97-AF65-F5344CB8AC3E}">
        <p14:creationId xmlns:p14="http://schemas.microsoft.com/office/powerpoint/2010/main" val="199250572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F30C0372-5974-0665-D294-531155C91BC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 r="10415" b="49929"/>
          <a:stretch/>
        </p:blipFill>
        <p:spPr>
          <a:xfrm>
            <a:off x="-1" y="5811018"/>
            <a:ext cx="12192001" cy="1046982"/>
          </a:xfrm>
          <a:prstGeom prst="rect">
            <a:avLst/>
          </a:prstGeom>
        </p:spPr>
      </p:pic>
      <p:pic>
        <p:nvPicPr>
          <p:cNvPr id="9" name="Graphic 8">
            <a:extLst>
              <a:ext uri="{FF2B5EF4-FFF2-40B4-BE49-F238E27FC236}">
                <a16:creationId xmlns:a16="http://schemas.microsoft.com/office/drawing/2014/main" id="{74FAD710-3C2E-74C3-C2E2-8BD223920FF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999" y="-26584"/>
            <a:ext cx="12204000" cy="688594"/>
          </a:xfrm>
          <a:prstGeom prst="rect">
            <a:avLst/>
          </a:prstGeom>
        </p:spPr>
      </p:pic>
      <p:pic>
        <p:nvPicPr>
          <p:cNvPr id="10" name="Graphic 9">
            <a:extLst>
              <a:ext uri="{FF2B5EF4-FFF2-40B4-BE49-F238E27FC236}">
                <a16:creationId xmlns:a16="http://schemas.microsoft.com/office/drawing/2014/main" id="{9E5B31B8-EC05-AE95-4B8F-9D7074763E95}"/>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2442" b="45624"/>
          <a:stretch/>
        </p:blipFill>
        <p:spPr>
          <a:xfrm>
            <a:off x="309289" y="6179220"/>
            <a:ext cx="468000" cy="404162"/>
          </a:xfrm>
          <a:prstGeom prst="rect">
            <a:avLst/>
          </a:prstGeom>
        </p:spPr>
      </p:pic>
      <p:sp>
        <p:nvSpPr>
          <p:cNvPr id="2" name="Title 1">
            <a:extLst>
              <a:ext uri="{FF2B5EF4-FFF2-40B4-BE49-F238E27FC236}">
                <a16:creationId xmlns:a16="http://schemas.microsoft.com/office/drawing/2014/main" id="{79FF0BA0-1E1B-6211-EC64-72CCCDC3E6BB}"/>
              </a:ext>
            </a:extLst>
          </p:cNvPr>
          <p:cNvSpPr>
            <a:spLocks noGrp="1"/>
          </p:cNvSpPr>
          <p:nvPr>
            <p:ph type="title"/>
          </p:nvPr>
        </p:nvSpPr>
        <p:spPr>
          <a:xfrm>
            <a:off x="550863" y="365125"/>
            <a:ext cx="10909300" cy="1325563"/>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2B751C47-20D1-6C30-9FCE-5FC03F8AFFE3}"/>
              </a:ext>
            </a:extLst>
          </p:cNvPr>
          <p:cNvSpPr>
            <a:spLocks noGrp="1"/>
          </p:cNvSpPr>
          <p:nvPr>
            <p:ph sz="half" idx="1"/>
          </p:nvPr>
        </p:nvSpPr>
        <p:spPr>
          <a:xfrm>
            <a:off x="550863" y="1853348"/>
            <a:ext cx="5364000" cy="38662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D57900C0-B1E0-86C0-1662-5A41FE9FFB96}"/>
              </a:ext>
            </a:extLst>
          </p:cNvPr>
          <p:cNvSpPr>
            <a:spLocks noGrp="1"/>
          </p:cNvSpPr>
          <p:nvPr>
            <p:ph sz="half" idx="2"/>
          </p:nvPr>
        </p:nvSpPr>
        <p:spPr>
          <a:xfrm>
            <a:off x="6090001" y="1853348"/>
            <a:ext cx="5364000" cy="38662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52ECAA5E-8F3E-DF96-6FC9-2524D7212833}"/>
              </a:ext>
            </a:extLst>
          </p:cNvPr>
          <p:cNvSpPr>
            <a:spLocks noGrp="1"/>
          </p:cNvSpPr>
          <p:nvPr>
            <p:ph type="dt" sz="half" idx="10"/>
          </p:nvPr>
        </p:nvSpPr>
        <p:spPr>
          <a:xfrm>
            <a:off x="8810071" y="6383812"/>
            <a:ext cx="2743200" cy="230400"/>
          </a:xfrm>
          <a:prstGeom prst="rect">
            <a:avLst/>
          </a:prstGeom>
        </p:spPr>
        <p:txBody>
          <a:bodyPr/>
          <a:lstStyle>
            <a:lvl1pPr>
              <a:defRPr>
                <a:solidFill>
                  <a:schemeClr val="bg1"/>
                </a:solidFill>
              </a:defRPr>
            </a:lvl1pPr>
          </a:lstStyle>
          <a:p>
            <a:r>
              <a:rPr lang="en-US"/>
              <a:t>Date</a:t>
            </a:r>
            <a:endParaRPr lang="en-GB" dirty="0"/>
          </a:p>
        </p:txBody>
      </p:sp>
      <p:sp>
        <p:nvSpPr>
          <p:cNvPr id="6" name="Footer Placeholder 5">
            <a:extLst>
              <a:ext uri="{FF2B5EF4-FFF2-40B4-BE49-F238E27FC236}">
                <a16:creationId xmlns:a16="http://schemas.microsoft.com/office/drawing/2014/main" id="{12862BF6-3507-A349-5D28-26975F64FF81}"/>
              </a:ext>
            </a:extLst>
          </p:cNvPr>
          <p:cNvSpPr>
            <a:spLocks noGrp="1"/>
          </p:cNvSpPr>
          <p:nvPr>
            <p:ph type="ftr" sz="quarter" idx="11"/>
          </p:nvPr>
        </p:nvSpPr>
        <p:spPr>
          <a:xfrm>
            <a:off x="979394" y="6383812"/>
            <a:ext cx="4114800" cy="230400"/>
          </a:xfrm>
        </p:spPr>
        <p:txBody>
          <a:bodyPr/>
          <a:lstStyle>
            <a:lvl1pPr>
              <a:defRPr>
                <a:solidFill>
                  <a:schemeClr val="bg1"/>
                </a:solidFill>
              </a:defRPr>
            </a:lvl1pPr>
          </a:lstStyle>
          <a:p>
            <a:r>
              <a:rPr lang="en-GB" dirty="0"/>
              <a:t>Presentation title</a:t>
            </a:r>
          </a:p>
        </p:txBody>
      </p:sp>
      <p:sp>
        <p:nvSpPr>
          <p:cNvPr id="7" name="Slide Number Placeholder 6">
            <a:extLst>
              <a:ext uri="{FF2B5EF4-FFF2-40B4-BE49-F238E27FC236}">
                <a16:creationId xmlns:a16="http://schemas.microsoft.com/office/drawing/2014/main" id="{A75C4A83-034D-8EA1-420C-3F54A0F2B145}"/>
              </a:ext>
            </a:extLst>
          </p:cNvPr>
          <p:cNvSpPr>
            <a:spLocks noGrp="1"/>
          </p:cNvSpPr>
          <p:nvPr>
            <p:ph type="sldNum" sz="quarter" idx="12"/>
          </p:nvPr>
        </p:nvSpPr>
        <p:spPr>
          <a:xfrm>
            <a:off x="11553264" y="6383812"/>
            <a:ext cx="486335" cy="230400"/>
          </a:xfrm>
          <a:prstGeom prst="rect">
            <a:avLst/>
          </a:prstGeom>
        </p:spPr>
        <p:txBody>
          <a:bodyPr/>
          <a:lstStyle>
            <a:lvl1pPr>
              <a:defRPr>
                <a:solidFill>
                  <a:schemeClr val="bg1"/>
                </a:solidFill>
              </a:defRPr>
            </a:lvl1pPr>
          </a:lstStyle>
          <a:p>
            <a:fld id="{E3D1BC66-CDDE-49BA-B7C9-3C7FF558ED3D}" type="slidenum">
              <a:rPr lang="en-GB" smtClean="0"/>
              <a:pPr/>
              <a:t>‹#›</a:t>
            </a:fld>
            <a:endParaRPr lang="en-GB" dirty="0"/>
          </a:p>
        </p:txBody>
      </p:sp>
    </p:spTree>
    <p:extLst>
      <p:ext uri="{BB962C8B-B14F-4D97-AF65-F5344CB8AC3E}">
        <p14:creationId xmlns:p14="http://schemas.microsoft.com/office/powerpoint/2010/main" val="3455114594"/>
      </p:ext>
    </p:extLst>
  </p:cSld>
  <p:clrMapOvr>
    <a:masterClrMapping/>
  </p:clrMapOvr>
  <p:extLst>
    <p:ext uri="{DCECCB84-F9BA-43D5-87BE-67443E8EF086}">
      <p15:sldGuideLst xmlns:p15="http://schemas.microsoft.com/office/powerpoint/2012/main">
        <p15:guide id="1" pos="721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AA2896AA-CD81-777E-A646-A6019A8EC71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 r="10415" b="49929"/>
          <a:stretch/>
        </p:blipFill>
        <p:spPr>
          <a:xfrm>
            <a:off x="-1" y="5811018"/>
            <a:ext cx="12192001" cy="1046982"/>
          </a:xfrm>
          <a:prstGeom prst="rect">
            <a:avLst/>
          </a:prstGeom>
        </p:spPr>
      </p:pic>
      <p:pic>
        <p:nvPicPr>
          <p:cNvPr id="11" name="Graphic 10">
            <a:extLst>
              <a:ext uri="{FF2B5EF4-FFF2-40B4-BE49-F238E27FC236}">
                <a16:creationId xmlns:a16="http://schemas.microsoft.com/office/drawing/2014/main" id="{C1B6251A-5080-FC13-D215-ECEF9177BB2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999" y="-26584"/>
            <a:ext cx="12204000" cy="688594"/>
          </a:xfrm>
          <a:prstGeom prst="rect">
            <a:avLst/>
          </a:prstGeom>
        </p:spPr>
      </p:pic>
      <p:pic>
        <p:nvPicPr>
          <p:cNvPr id="12" name="Graphic 11">
            <a:extLst>
              <a:ext uri="{FF2B5EF4-FFF2-40B4-BE49-F238E27FC236}">
                <a16:creationId xmlns:a16="http://schemas.microsoft.com/office/drawing/2014/main" id="{C7E8F277-A90A-613F-53C6-D7F4FC341083}"/>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2442" b="45624"/>
          <a:stretch/>
        </p:blipFill>
        <p:spPr>
          <a:xfrm>
            <a:off x="309289" y="6179220"/>
            <a:ext cx="468000" cy="404162"/>
          </a:xfrm>
          <a:prstGeom prst="rect">
            <a:avLst/>
          </a:prstGeom>
        </p:spPr>
      </p:pic>
      <p:sp>
        <p:nvSpPr>
          <p:cNvPr id="2" name="Title 1">
            <a:extLst>
              <a:ext uri="{FF2B5EF4-FFF2-40B4-BE49-F238E27FC236}">
                <a16:creationId xmlns:a16="http://schemas.microsoft.com/office/drawing/2014/main" id="{B0C6B9F7-B071-5979-B738-82102BA7A4A5}"/>
              </a:ext>
            </a:extLst>
          </p:cNvPr>
          <p:cNvSpPr>
            <a:spLocks noGrp="1"/>
          </p:cNvSpPr>
          <p:nvPr>
            <p:ph type="title"/>
          </p:nvPr>
        </p:nvSpPr>
        <p:spPr>
          <a:xfrm>
            <a:off x="550863" y="365125"/>
            <a:ext cx="10909300" cy="1325563"/>
          </a:xfrm>
        </p:spPr>
        <p:txBody>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E1F93879-0103-88E8-4311-6C4964F8D8AC}"/>
              </a:ext>
            </a:extLst>
          </p:cNvPr>
          <p:cNvSpPr>
            <a:spLocks noGrp="1"/>
          </p:cNvSpPr>
          <p:nvPr>
            <p:ph type="body" idx="1"/>
          </p:nvPr>
        </p:nvSpPr>
        <p:spPr>
          <a:xfrm>
            <a:off x="550862" y="1681163"/>
            <a:ext cx="5364000" cy="549294"/>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C40505-8062-2D58-E2F8-1EC7A6AED118}"/>
              </a:ext>
            </a:extLst>
          </p:cNvPr>
          <p:cNvSpPr>
            <a:spLocks noGrp="1"/>
          </p:cNvSpPr>
          <p:nvPr>
            <p:ph sz="half" idx="2"/>
          </p:nvPr>
        </p:nvSpPr>
        <p:spPr>
          <a:xfrm>
            <a:off x="550862" y="2282934"/>
            <a:ext cx="5364000" cy="34243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a:extLst>
              <a:ext uri="{FF2B5EF4-FFF2-40B4-BE49-F238E27FC236}">
                <a16:creationId xmlns:a16="http://schemas.microsoft.com/office/drawing/2014/main" id="{B8072BE1-1362-55C7-740A-BC42937322F9}"/>
              </a:ext>
            </a:extLst>
          </p:cNvPr>
          <p:cNvSpPr>
            <a:spLocks noGrp="1"/>
          </p:cNvSpPr>
          <p:nvPr>
            <p:ph type="body" sz="quarter" idx="3"/>
          </p:nvPr>
        </p:nvSpPr>
        <p:spPr>
          <a:xfrm>
            <a:off x="6096000" y="1681163"/>
            <a:ext cx="5364000" cy="549294"/>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72975E-2FD4-1A7C-0275-EAC121D0946C}"/>
              </a:ext>
            </a:extLst>
          </p:cNvPr>
          <p:cNvSpPr>
            <a:spLocks noGrp="1"/>
          </p:cNvSpPr>
          <p:nvPr>
            <p:ph sz="quarter" idx="4"/>
          </p:nvPr>
        </p:nvSpPr>
        <p:spPr>
          <a:xfrm>
            <a:off x="6096000" y="2282933"/>
            <a:ext cx="5364000" cy="34243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a:extLst>
              <a:ext uri="{FF2B5EF4-FFF2-40B4-BE49-F238E27FC236}">
                <a16:creationId xmlns:a16="http://schemas.microsoft.com/office/drawing/2014/main" id="{C547D490-C0BF-1404-37FC-746AD69EEEDE}"/>
              </a:ext>
            </a:extLst>
          </p:cNvPr>
          <p:cNvSpPr>
            <a:spLocks noGrp="1"/>
          </p:cNvSpPr>
          <p:nvPr>
            <p:ph type="dt" sz="half" idx="10"/>
          </p:nvPr>
        </p:nvSpPr>
        <p:spPr>
          <a:xfrm>
            <a:off x="8760298" y="6383493"/>
            <a:ext cx="2743200" cy="230400"/>
          </a:xfrm>
          <a:prstGeom prst="rect">
            <a:avLst/>
          </a:prstGeom>
        </p:spPr>
        <p:txBody>
          <a:bodyPr/>
          <a:lstStyle>
            <a:lvl1pPr>
              <a:defRPr>
                <a:solidFill>
                  <a:schemeClr val="bg1"/>
                </a:solidFill>
              </a:defRPr>
            </a:lvl1pPr>
          </a:lstStyle>
          <a:p>
            <a:r>
              <a:rPr lang="en-US"/>
              <a:t>Date</a:t>
            </a:r>
            <a:endParaRPr lang="en-GB"/>
          </a:p>
        </p:txBody>
      </p:sp>
      <p:sp>
        <p:nvSpPr>
          <p:cNvPr id="8" name="Footer Placeholder 7">
            <a:extLst>
              <a:ext uri="{FF2B5EF4-FFF2-40B4-BE49-F238E27FC236}">
                <a16:creationId xmlns:a16="http://schemas.microsoft.com/office/drawing/2014/main" id="{EAC5BEB8-AFB8-3839-02CF-629F08FAFCFF}"/>
              </a:ext>
            </a:extLst>
          </p:cNvPr>
          <p:cNvSpPr>
            <a:spLocks noGrp="1"/>
          </p:cNvSpPr>
          <p:nvPr>
            <p:ph type="ftr" sz="quarter" idx="11"/>
          </p:nvPr>
        </p:nvSpPr>
        <p:spPr>
          <a:xfrm>
            <a:off x="979389" y="6383493"/>
            <a:ext cx="4114800" cy="230400"/>
          </a:xfrm>
        </p:spPr>
        <p:txBody>
          <a:bodyPr/>
          <a:lstStyle>
            <a:lvl1pPr>
              <a:defRPr>
                <a:solidFill>
                  <a:schemeClr val="bg1"/>
                </a:solidFill>
              </a:defRPr>
            </a:lvl1pPr>
          </a:lstStyle>
          <a:p>
            <a:r>
              <a:rPr lang="en-GB" dirty="0"/>
              <a:t>Presentation title</a:t>
            </a:r>
          </a:p>
        </p:txBody>
      </p:sp>
      <p:sp>
        <p:nvSpPr>
          <p:cNvPr id="9" name="Slide Number Placeholder 8">
            <a:extLst>
              <a:ext uri="{FF2B5EF4-FFF2-40B4-BE49-F238E27FC236}">
                <a16:creationId xmlns:a16="http://schemas.microsoft.com/office/drawing/2014/main" id="{BA144302-E325-7744-5C5F-E95B0BD91FA0}"/>
              </a:ext>
            </a:extLst>
          </p:cNvPr>
          <p:cNvSpPr>
            <a:spLocks noGrp="1"/>
          </p:cNvSpPr>
          <p:nvPr>
            <p:ph type="sldNum" sz="quarter" idx="12"/>
          </p:nvPr>
        </p:nvSpPr>
        <p:spPr>
          <a:xfrm>
            <a:off x="11503491" y="6383493"/>
            <a:ext cx="486335" cy="230400"/>
          </a:xfrm>
          <a:prstGeom prst="rect">
            <a:avLst/>
          </a:prstGeom>
        </p:spPr>
        <p:txBody>
          <a:bodyPr/>
          <a:lstStyle>
            <a:lvl1pPr>
              <a:defRPr>
                <a:solidFill>
                  <a:schemeClr val="bg1"/>
                </a:solidFill>
              </a:defRPr>
            </a:lvl1pPr>
          </a:lstStyle>
          <a:p>
            <a:fld id="{E3D1BC66-CDDE-49BA-B7C9-3C7FF558ED3D}" type="slidenum">
              <a:rPr lang="en-GB" smtClean="0"/>
              <a:pPr/>
              <a:t>‹#›</a:t>
            </a:fld>
            <a:endParaRPr lang="en-GB"/>
          </a:p>
        </p:txBody>
      </p:sp>
    </p:spTree>
    <p:extLst>
      <p:ext uri="{BB962C8B-B14F-4D97-AF65-F5344CB8AC3E}">
        <p14:creationId xmlns:p14="http://schemas.microsoft.com/office/powerpoint/2010/main" val="2481729797"/>
      </p:ext>
    </p:extLst>
  </p:cSld>
  <p:clrMapOvr>
    <a:masterClrMapping/>
  </p:clrMapOvr>
  <p:extLst>
    <p:ext uri="{DCECCB84-F9BA-43D5-87BE-67443E8EF086}">
      <p15:sldGuideLst xmlns:p15="http://schemas.microsoft.com/office/powerpoint/2012/main">
        <p15:guide id="1" pos="721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8370D8C-D73F-DB43-D5CB-4EA168BF823C}"/>
              </a:ext>
            </a:extLst>
          </p:cNvPr>
          <p:cNvSpPr>
            <a:spLocks noGrp="1"/>
          </p:cNvSpPr>
          <p:nvPr>
            <p:ph type="sldNum" sz="quarter" idx="4"/>
          </p:nvPr>
        </p:nvSpPr>
        <p:spPr>
          <a:xfrm>
            <a:off x="11353799" y="6295834"/>
            <a:ext cx="48633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D1BC66-CDDE-49BA-B7C9-3C7FF558ED3D}" type="slidenum">
              <a:rPr lang="en-GB" smtClean="0"/>
              <a:pPr/>
              <a:t>‹#›</a:t>
            </a:fld>
            <a:endParaRPr lang="en-GB" dirty="0"/>
          </a:p>
        </p:txBody>
      </p:sp>
      <p:sp>
        <p:nvSpPr>
          <p:cNvPr id="4" name="Date Placeholder 3">
            <a:extLst>
              <a:ext uri="{FF2B5EF4-FFF2-40B4-BE49-F238E27FC236}">
                <a16:creationId xmlns:a16="http://schemas.microsoft.com/office/drawing/2014/main" id="{D3C73EB9-3F32-B5C3-45CF-F1A1E86AFDAE}"/>
              </a:ext>
            </a:extLst>
          </p:cNvPr>
          <p:cNvSpPr>
            <a:spLocks noGrp="1"/>
          </p:cNvSpPr>
          <p:nvPr>
            <p:ph type="dt" sz="half" idx="2"/>
          </p:nvPr>
        </p:nvSpPr>
        <p:spPr>
          <a:xfrm>
            <a:off x="8610606" y="629583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t>Date</a:t>
            </a:r>
            <a:endParaRPr lang="en-GB" dirty="0"/>
          </a:p>
        </p:txBody>
      </p:sp>
      <p:sp>
        <p:nvSpPr>
          <p:cNvPr id="5" name="Footer Placeholder 4">
            <a:extLst>
              <a:ext uri="{FF2B5EF4-FFF2-40B4-BE49-F238E27FC236}">
                <a16:creationId xmlns:a16="http://schemas.microsoft.com/office/drawing/2014/main" id="{4B1D4B8B-9FD0-FD17-804D-EE13015D6E4E}"/>
              </a:ext>
            </a:extLst>
          </p:cNvPr>
          <p:cNvSpPr>
            <a:spLocks noGrp="1"/>
          </p:cNvSpPr>
          <p:nvPr>
            <p:ph type="ftr" sz="quarter" idx="3"/>
          </p:nvPr>
        </p:nvSpPr>
        <p:spPr>
          <a:xfrm>
            <a:off x="885265" y="6295834"/>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t>Presentation title</a:t>
            </a:r>
            <a:endParaRPr lang="en-GB" dirty="0"/>
          </a:p>
        </p:txBody>
      </p:sp>
      <p:sp>
        <p:nvSpPr>
          <p:cNvPr id="2" name="Title Placeholder 1">
            <a:extLst>
              <a:ext uri="{FF2B5EF4-FFF2-40B4-BE49-F238E27FC236}">
                <a16:creationId xmlns:a16="http://schemas.microsoft.com/office/drawing/2014/main" id="{EE1FCAA2-7EA7-BB47-963A-0ED674F029E8}"/>
              </a:ext>
            </a:extLst>
          </p:cNvPr>
          <p:cNvSpPr>
            <a:spLocks noGrp="1"/>
          </p:cNvSpPr>
          <p:nvPr>
            <p:ph type="title"/>
          </p:nvPr>
        </p:nvSpPr>
        <p:spPr>
          <a:xfrm>
            <a:off x="550863" y="365125"/>
            <a:ext cx="10515600" cy="1325563"/>
          </a:xfrm>
          <a:prstGeom prst="rect">
            <a:avLst/>
          </a:prstGeom>
        </p:spPr>
        <p:txBody>
          <a:bodyPr vert="horz" lIns="0" tIns="0" rIns="0" bIns="0" rtlCol="0" anchor="b">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CC1B633E-38CA-3C27-015B-6E93034D8DA6}"/>
              </a:ext>
            </a:extLst>
          </p:cNvPr>
          <p:cNvSpPr>
            <a:spLocks noGrp="1"/>
          </p:cNvSpPr>
          <p:nvPr>
            <p:ph type="body" idx="1"/>
          </p:nvPr>
        </p:nvSpPr>
        <p:spPr>
          <a:xfrm>
            <a:off x="550863" y="1859485"/>
            <a:ext cx="10515600" cy="431747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374035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62" r:id="rId5"/>
    <p:sldLayoutId id="2147483663" r:id="rId6"/>
    <p:sldLayoutId id="2147483664" r:id="rId7"/>
    <p:sldLayoutId id="2147483652" r:id="rId8"/>
    <p:sldLayoutId id="2147483653" r:id="rId9"/>
    <p:sldLayoutId id="2147483654" r:id="rId10"/>
    <p:sldLayoutId id="2147483665" r:id="rId11"/>
    <p:sldLayoutId id="2147483655" r:id="rId12"/>
    <p:sldLayoutId id="2147483660" r:id="rId13"/>
    <p:sldLayoutId id="2147483656" r:id="rId14"/>
    <p:sldLayoutId id="2147483657" r:id="rId1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69875" indent="-269875" algn="l" defTabSz="914400" rtl="0" eaLnBrk="1" latinLnBrk="0" hangingPunct="1">
        <a:lnSpc>
          <a:spcPct val="130000"/>
        </a:lnSpc>
        <a:spcBef>
          <a:spcPts val="1000"/>
        </a:spcBef>
        <a:buFont typeface="Arial" panose="020B0604020202020204" pitchFamily="34" charset="0"/>
        <a:buChar char="•"/>
        <a:defRPr sz="2000" kern="1200">
          <a:solidFill>
            <a:schemeClr val="tx1"/>
          </a:solidFill>
          <a:latin typeface="+mn-lt"/>
          <a:ea typeface="+mn-ea"/>
          <a:cs typeface="+mn-cs"/>
        </a:defRPr>
      </a:lvl1pPr>
      <a:lvl2pPr marL="539750" indent="-269875" algn="l" defTabSz="914400" rtl="0" eaLnBrk="1" latinLnBrk="0" hangingPunct="1">
        <a:lnSpc>
          <a:spcPct val="130000"/>
        </a:lnSpc>
        <a:spcBef>
          <a:spcPts val="500"/>
        </a:spcBef>
        <a:buFont typeface="Arial" panose="020B0604020202020204" pitchFamily="34" charset="0"/>
        <a:buChar char="•"/>
        <a:defRPr sz="1800" kern="1200">
          <a:solidFill>
            <a:schemeClr val="tx1"/>
          </a:solidFill>
          <a:latin typeface="+mn-lt"/>
          <a:ea typeface="+mn-ea"/>
          <a:cs typeface="+mn-cs"/>
        </a:defRPr>
      </a:lvl2pPr>
      <a:lvl3pPr marL="803275" indent="-263525" algn="l" defTabSz="914400" rtl="0" eaLnBrk="1" latinLnBrk="0" hangingPunct="1">
        <a:lnSpc>
          <a:spcPct val="130000"/>
        </a:lnSpc>
        <a:spcBef>
          <a:spcPts val="500"/>
        </a:spcBef>
        <a:buFont typeface="Arial" panose="020B0604020202020204" pitchFamily="34" charset="0"/>
        <a:buChar char="•"/>
        <a:defRPr sz="1600" kern="1200">
          <a:solidFill>
            <a:schemeClr val="tx1"/>
          </a:solidFill>
          <a:latin typeface="+mn-lt"/>
          <a:ea typeface="+mn-ea"/>
          <a:cs typeface="+mn-cs"/>
        </a:defRPr>
      </a:lvl3pPr>
      <a:lvl4pPr marL="1074738" indent="-271463"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4pPr>
      <a:lvl5pPr marL="1344613" indent="-269875"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2.jpeg"/><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33097-6157-3B65-96A9-86D2CC272780}"/>
              </a:ext>
            </a:extLst>
          </p:cNvPr>
          <p:cNvSpPr>
            <a:spLocks noGrp="1"/>
          </p:cNvSpPr>
          <p:nvPr>
            <p:ph type="ctrTitle"/>
          </p:nvPr>
        </p:nvSpPr>
        <p:spPr>
          <a:xfrm>
            <a:off x="14983" y="1402671"/>
            <a:ext cx="3832161" cy="1061562"/>
          </a:xfrm>
        </p:spPr>
        <p:txBody>
          <a:bodyPr>
            <a:normAutofit fontScale="90000"/>
          </a:bodyPr>
          <a:lstStyle/>
          <a:p>
            <a:r>
              <a:rPr lang="en-US" altLang="en-US" b="1" dirty="0">
                <a:latin typeface="Aptos" panose="020B0004020202020204" pitchFamily="34" charset="0"/>
              </a:rPr>
              <a:t>Insights from a Community Initiative on Mental Health</a:t>
            </a:r>
            <a:r>
              <a:rPr lang="en-US" dirty="0">
                <a:latin typeface="Aptos" panose="020B0004020202020204" pitchFamily="34" charset="0"/>
              </a:rPr>
              <a:t>. </a:t>
            </a:r>
            <a:br>
              <a:rPr lang="en-US" dirty="0"/>
            </a:br>
            <a:endParaRPr lang="en-GB" dirty="0"/>
          </a:p>
        </p:txBody>
      </p:sp>
      <p:sp>
        <p:nvSpPr>
          <p:cNvPr id="6" name="Date Placeholder 5">
            <a:extLst>
              <a:ext uri="{FF2B5EF4-FFF2-40B4-BE49-F238E27FC236}">
                <a16:creationId xmlns:a16="http://schemas.microsoft.com/office/drawing/2014/main" id="{8B37AE49-1A23-3520-24CF-B17EDA429369}"/>
              </a:ext>
            </a:extLst>
          </p:cNvPr>
          <p:cNvSpPr>
            <a:spLocks noGrp="1"/>
          </p:cNvSpPr>
          <p:nvPr>
            <p:ph type="dt" sz="half" idx="10"/>
          </p:nvPr>
        </p:nvSpPr>
        <p:spPr>
          <a:xfrm>
            <a:off x="462945" y="3250096"/>
            <a:ext cx="2936238" cy="455323"/>
          </a:xfrm>
        </p:spPr>
        <p:txBody>
          <a:bodyPr/>
          <a:lstStyle/>
          <a:p>
            <a:pPr>
              <a:defRPr/>
            </a:pPr>
            <a:r>
              <a:rPr lang="en-US" sz="1600" dirty="0"/>
              <a:t>ILEP India Knowledge Sharing </a:t>
            </a:r>
          </a:p>
          <a:p>
            <a:endParaRPr lang="en-US" sz="1600" dirty="0"/>
          </a:p>
          <a:p>
            <a:r>
              <a:rPr lang="en-US" sz="1600" dirty="0"/>
              <a:t>Date: Jan 28, 2026</a:t>
            </a:r>
            <a:endParaRPr lang="en-GB" sz="1600" dirty="0"/>
          </a:p>
        </p:txBody>
      </p:sp>
    </p:spTree>
    <p:extLst>
      <p:ext uri="{BB962C8B-B14F-4D97-AF65-F5344CB8AC3E}">
        <p14:creationId xmlns:p14="http://schemas.microsoft.com/office/powerpoint/2010/main" val="2453880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4" name="Google Shape;134;p17" descr="image.png"/>
          <p:cNvPicPr preferRelativeResize="0"/>
          <p:nvPr/>
        </p:nvPicPr>
        <p:blipFill rotWithShape="1">
          <a:blip r:embed="rId3">
            <a:alphaModFix/>
          </a:blip>
          <a:srcRect/>
          <a:stretch/>
        </p:blipFill>
        <p:spPr>
          <a:xfrm>
            <a:off x="6502879" y="1798677"/>
            <a:ext cx="5238750" cy="3810000"/>
          </a:xfrm>
          <a:prstGeom prst="rect">
            <a:avLst/>
          </a:prstGeom>
          <a:noFill/>
          <a:ln>
            <a:noFill/>
          </a:ln>
        </p:spPr>
      </p:pic>
      <p:sp>
        <p:nvSpPr>
          <p:cNvPr id="142" name="Google Shape;142;p17"/>
          <p:cNvSpPr txBox="1"/>
          <p:nvPr/>
        </p:nvSpPr>
        <p:spPr>
          <a:xfrm>
            <a:off x="140179" y="95250"/>
            <a:ext cx="11601450" cy="553998"/>
          </a:xfrm>
          <a:prstGeom prst="rect">
            <a:avLst/>
          </a:prstGeom>
          <a:noFill/>
          <a:ln>
            <a:noFill/>
          </a:ln>
        </p:spPr>
        <p:txBody>
          <a:bodyPr spcFirstLastPara="1" wrap="square" lIns="0" tIns="0" rIns="0" bIns="0" anchor="t" anchorCtr="0">
            <a:spAutoFit/>
          </a:bodyPr>
          <a:lstStyle/>
          <a:p>
            <a:pPr>
              <a:defRPr/>
            </a:pPr>
            <a:r>
              <a:rPr lang="en-US" sz="3600" dirty="0"/>
              <a:t>Co-produced Support Strategies and Prioritization</a:t>
            </a:r>
            <a:endParaRPr lang="en-US" sz="3600" b="1" dirty="0"/>
          </a:p>
        </p:txBody>
      </p:sp>
      <p:sp>
        <p:nvSpPr>
          <p:cNvPr id="143" name="Google Shape;143;p17"/>
          <p:cNvSpPr/>
          <p:nvPr/>
        </p:nvSpPr>
        <p:spPr>
          <a:xfrm>
            <a:off x="571500" y="1209675"/>
            <a:ext cx="11049000" cy="28575"/>
          </a:xfrm>
          <a:prstGeom prst="rect">
            <a:avLst/>
          </a:prstGeom>
          <a:solidFill>
            <a:srgbClr val="00BF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 name="TextBox 2">
            <a:extLst>
              <a:ext uri="{FF2B5EF4-FFF2-40B4-BE49-F238E27FC236}">
                <a16:creationId xmlns:a16="http://schemas.microsoft.com/office/drawing/2014/main" id="{BD3D10A8-D5E9-B362-C32C-0A3A66229022}"/>
              </a:ext>
            </a:extLst>
          </p:cNvPr>
          <p:cNvSpPr txBox="1"/>
          <p:nvPr/>
        </p:nvSpPr>
        <p:spPr>
          <a:xfrm>
            <a:off x="140179" y="1433339"/>
            <a:ext cx="6163574" cy="4586127"/>
          </a:xfrm>
          <a:prstGeom prst="rect">
            <a:avLst/>
          </a:prstGeom>
          <a:noFill/>
        </p:spPr>
        <p:txBody>
          <a:bodyPr wrap="square">
            <a:spAutoFit/>
          </a:bodyPr>
          <a:lstStyle/>
          <a:p>
            <a:pPr marL="285750" indent="-285750">
              <a:lnSpc>
                <a:spcPct val="150000"/>
              </a:lnSpc>
              <a:buFont typeface="Wingdings" panose="05000000000000000000" pitchFamily="2" charset="2"/>
              <a:buChar char="ü"/>
              <a:defRPr/>
            </a:pPr>
            <a:r>
              <a:rPr lang="en-US" sz="1400" b="1" dirty="0"/>
              <a:t>Psychosocial and peer support </a:t>
            </a:r>
            <a:r>
              <a:rPr lang="en-US" sz="1400" dirty="0"/>
              <a:t>(</a:t>
            </a:r>
            <a:r>
              <a:rPr lang="en-IN" sz="1400" dirty="0"/>
              <a:t>Peer group support , </a:t>
            </a:r>
            <a:r>
              <a:rPr lang="en-US" sz="1400" dirty="0"/>
              <a:t>Lay counselling and trusted listeners)</a:t>
            </a:r>
          </a:p>
          <a:p>
            <a:pPr>
              <a:lnSpc>
                <a:spcPct val="150000"/>
              </a:lnSpc>
              <a:defRPr/>
            </a:pPr>
            <a:endParaRPr lang="en-US" sz="1400" dirty="0"/>
          </a:p>
          <a:p>
            <a:pPr marL="285750" indent="-285750">
              <a:lnSpc>
                <a:spcPct val="150000"/>
              </a:lnSpc>
              <a:buFont typeface="Wingdings" panose="05000000000000000000" pitchFamily="2" charset="2"/>
              <a:buChar char="ü"/>
              <a:defRPr/>
            </a:pPr>
            <a:r>
              <a:rPr lang="en-US" sz="1400" b="1" dirty="0"/>
              <a:t>Family and social inclusion </a:t>
            </a:r>
            <a:r>
              <a:rPr lang="en-US" sz="1400" dirty="0"/>
              <a:t>(</a:t>
            </a:r>
            <a:r>
              <a:rPr lang="en-IN" sz="1400" dirty="0"/>
              <a:t>Family support &amp; Increased social interaction)</a:t>
            </a:r>
          </a:p>
          <a:p>
            <a:pPr>
              <a:lnSpc>
                <a:spcPct val="150000"/>
              </a:lnSpc>
              <a:defRPr/>
            </a:pPr>
            <a:endParaRPr lang="en-US" sz="1400" dirty="0"/>
          </a:p>
          <a:p>
            <a:pPr marL="285750" indent="-285750">
              <a:lnSpc>
                <a:spcPct val="150000"/>
              </a:lnSpc>
              <a:buFont typeface="Wingdings" panose="05000000000000000000" pitchFamily="2" charset="2"/>
              <a:buChar char="ü"/>
              <a:defRPr/>
            </a:pPr>
            <a:r>
              <a:rPr lang="en-US" sz="1400" b="1" dirty="0"/>
              <a:t>Livelihood and social protection </a:t>
            </a:r>
            <a:r>
              <a:rPr lang="en-US" sz="1400" dirty="0"/>
              <a:t>(Socio-economic rehabilitation, access to social security)</a:t>
            </a:r>
          </a:p>
          <a:p>
            <a:pPr>
              <a:lnSpc>
                <a:spcPct val="150000"/>
              </a:lnSpc>
              <a:defRPr/>
            </a:pPr>
            <a:endParaRPr lang="en-US" sz="1400" dirty="0"/>
          </a:p>
          <a:p>
            <a:pPr marL="285750" indent="-285750">
              <a:lnSpc>
                <a:spcPct val="150000"/>
              </a:lnSpc>
              <a:buFont typeface="Wingdings" panose="05000000000000000000" pitchFamily="2" charset="2"/>
              <a:buChar char="ü"/>
              <a:defRPr/>
            </a:pPr>
            <a:r>
              <a:rPr lang="en-IN" sz="1400" b="1" dirty="0"/>
              <a:t>Health and stigma-related support </a:t>
            </a:r>
            <a:r>
              <a:rPr lang="en-US" sz="1400" dirty="0"/>
              <a:t>(doorstep medical support, awareness for stigma reduction)</a:t>
            </a:r>
          </a:p>
          <a:p>
            <a:pPr>
              <a:lnSpc>
                <a:spcPct val="150000"/>
              </a:lnSpc>
              <a:defRPr/>
            </a:pPr>
            <a:endParaRPr lang="en-US" sz="1400" dirty="0"/>
          </a:p>
          <a:p>
            <a:pPr marL="285750" indent="-285750">
              <a:lnSpc>
                <a:spcPct val="150000"/>
              </a:lnSpc>
              <a:buFont typeface="Wingdings" panose="05000000000000000000" pitchFamily="2" charset="2"/>
              <a:buChar char="ü"/>
              <a:defRPr/>
            </a:pPr>
            <a:r>
              <a:rPr lang="en-US" sz="1400" b="1" dirty="0"/>
              <a:t>Personal and cultural coping practices </a:t>
            </a:r>
            <a:r>
              <a:rPr lang="en-US" sz="1400" dirty="0"/>
              <a:t>(meditation, prayer, and other culturally meaningful practices)</a:t>
            </a:r>
          </a:p>
        </p:txBody>
      </p:sp>
      <p:pic>
        <p:nvPicPr>
          <p:cNvPr id="4" name="Picture 3">
            <a:extLst>
              <a:ext uri="{FF2B5EF4-FFF2-40B4-BE49-F238E27FC236}">
                <a16:creationId xmlns:a16="http://schemas.microsoft.com/office/drawing/2014/main" id="{DAD85D37-012D-801E-CD1A-008DD427C7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3697" y="1608895"/>
            <a:ext cx="5161401" cy="2215263"/>
          </a:xfrm>
          <a:prstGeom prst="rect">
            <a:avLst/>
          </a:prstGeom>
        </p:spPr>
      </p:pic>
      <p:pic>
        <p:nvPicPr>
          <p:cNvPr id="7" name="Picture 6">
            <a:extLst>
              <a:ext uri="{FF2B5EF4-FFF2-40B4-BE49-F238E27FC236}">
                <a16:creationId xmlns:a16="http://schemas.microsoft.com/office/drawing/2014/main" id="{98FD81ED-F046-E6AC-5C78-EBC1169931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1398" y="4022430"/>
            <a:ext cx="5125997" cy="245335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mt="27000"/>
          </a:blip>
          <a:tile tx="0" ty="0" sx="100000" sy="100000" flip="none" algn="tl"/>
        </a:blipFill>
        <a:effectLst/>
      </p:bgPr>
    </p:bg>
    <p:spTree>
      <p:nvGrpSpPr>
        <p:cNvPr id="1" name="Shape 132">
          <a:extLst>
            <a:ext uri="{FF2B5EF4-FFF2-40B4-BE49-F238E27FC236}">
              <a16:creationId xmlns:a16="http://schemas.microsoft.com/office/drawing/2014/main" id="{6E55A92F-78FF-C169-5DB5-D49B2E7158A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B02939C-AB29-D4AA-FD51-6F7F41D85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0478" y="1976221"/>
            <a:ext cx="6757358" cy="2362047"/>
          </a:xfrm>
          <a:prstGeom prst="rect">
            <a:avLst/>
          </a:prstGeom>
          <a:effectLst>
            <a:outerShdw blurRad="50800" dist="50800" dir="5400000" algn="ctr" rotWithShape="0">
              <a:srgbClr val="000000">
                <a:alpha val="32000"/>
              </a:srgbClr>
            </a:outerShdw>
          </a:effectLst>
        </p:spPr>
      </p:pic>
      <p:sp>
        <p:nvSpPr>
          <p:cNvPr id="142" name="Google Shape;142;p17">
            <a:extLst>
              <a:ext uri="{FF2B5EF4-FFF2-40B4-BE49-F238E27FC236}">
                <a16:creationId xmlns:a16="http://schemas.microsoft.com/office/drawing/2014/main" id="{D7C54BA7-1813-9787-2C4C-8EB4651973F6}"/>
              </a:ext>
            </a:extLst>
          </p:cNvPr>
          <p:cNvSpPr txBox="1"/>
          <p:nvPr/>
        </p:nvSpPr>
        <p:spPr>
          <a:xfrm>
            <a:off x="140179" y="101679"/>
            <a:ext cx="2801429" cy="1107996"/>
          </a:xfrm>
          <a:prstGeom prst="rect">
            <a:avLst/>
          </a:prstGeom>
          <a:noFill/>
          <a:ln>
            <a:noFill/>
          </a:ln>
        </p:spPr>
        <p:txBody>
          <a:bodyPr spcFirstLastPara="1" wrap="square" lIns="0" tIns="0" rIns="0" bIns="0" anchor="t" anchorCtr="0">
            <a:spAutoFit/>
          </a:bodyPr>
          <a:lstStyle/>
          <a:p>
            <a:pPr>
              <a:defRPr/>
            </a:pPr>
            <a:r>
              <a:rPr lang="en-IN" altLang="en-US" sz="3600" b="1" dirty="0"/>
              <a:t>Challenges</a:t>
            </a:r>
            <a:br>
              <a:rPr lang="en-IN" altLang="en-US" sz="3600" dirty="0">
                <a:solidFill>
                  <a:srgbClr val="000000"/>
                </a:solidFill>
                <a:latin typeface="Calibri" panose="020F0502020204030204" pitchFamily="34" charset="0"/>
              </a:rPr>
            </a:br>
            <a:r>
              <a:rPr lang="en-US" sz="3600" dirty="0"/>
              <a:t> </a:t>
            </a:r>
            <a:endParaRPr lang="en-US" sz="3600" b="1" dirty="0"/>
          </a:p>
        </p:txBody>
      </p:sp>
      <p:sp>
        <p:nvSpPr>
          <p:cNvPr id="143" name="Google Shape;143;p17">
            <a:extLst>
              <a:ext uri="{FF2B5EF4-FFF2-40B4-BE49-F238E27FC236}">
                <a16:creationId xmlns:a16="http://schemas.microsoft.com/office/drawing/2014/main" id="{B84923FF-6497-71C8-E943-D87E930006EA}"/>
              </a:ext>
            </a:extLst>
          </p:cNvPr>
          <p:cNvSpPr/>
          <p:nvPr/>
        </p:nvSpPr>
        <p:spPr>
          <a:xfrm>
            <a:off x="571500" y="1209675"/>
            <a:ext cx="11049000" cy="28575"/>
          </a:xfrm>
          <a:prstGeom prst="rect">
            <a:avLst/>
          </a:prstGeom>
          <a:solidFill>
            <a:srgbClr val="00BF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3" name="TextBox 2">
            <a:extLst>
              <a:ext uri="{FF2B5EF4-FFF2-40B4-BE49-F238E27FC236}">
                <a16:creationId xmlns:a16="http://schemas.microsoft.com/office/drawing/2014/main" id="{7B4634A6-A778-C1AF-79FD-934898715205}"/>
              </a:ext>
            </a:extLst>
          </p:cNvPr>
          <p:cNvSpPr txBox="1"/>
          <p:nvPr/>
        </p:nvSpPr>
        <p:spPr>
          <a:xfrm>
            <a:off x="234164" y="1745555"/>
            <a:ext cx="6163574" cy="2488886"/>
          </a:xfrm>
          <a:prstGeom prst="rect">
            <a:avLst/>
          </a:prstGeom>
          <a:noFill/>
        </p:spPr>
        <p:txBody>
          <a:bodyPr wrap="square">
            <a:spAutoFit/>
          </a:bodyPr>
          <a:lstStyle/>
          <a:p>
            <a:pPr marL="285750" indent="-285750">
              <a:lnSpc>
                <a:spcPct val="200000"/>
              </a:lnSpc>
              <a:buFont typeface="Wingdings" panose="05000000000000000000" pitchFamily="2" charset="2"/>
              <a:buChar char="ü"/>
            </a:pPr>
            <a:r>
              <a:rPr lang="en-IN" altLang="en-US" sz="1600" b="1" dirty="0">
                <a:solidFill>
                  <a:schemeClr val="bg2">
                    <a:lumMod val="10000"/>
                  </a:schemeClr>
                </a:solidFill>
              </a:rPr>
              <a:t>Trust and Relationship Building</a:t>
            </a:r>
            <a:endParaRPr lang="en-US" altLang="en-US" sz="1600" b="1" dirty="0">
              <a:solidFill>
                <a:schemeClr val="bg2">
                  <a:lumMod val="10000"/>
                </a:schemeClr>
              </a:solidFill>
            </a:endParaRPr>
          </a:p>
          <a:p>
            <a:pPr marL="285750" indent="-285750">
              <a:lnSpc>
                <a:spcPct val="200000"/>
              </a:lnSpc>
              <a:buFont typeface="Wingdings" panose="05000000000000000000" pitchFamily="2" charset="2"/>
              <a:buChar char="ü"/>
            </a:pPr>
            <a:r>
              <a:rPr lang="en-US" altLang="en-US" sz="1600" b="1" dirty="0">
                <a:solidFill>
                  <a:schemeClr val="bg2">
                    <a:lumMod val="10000"/>
                  </a:schemeClr>
                </a:solidFill>
              </a:rPr>
              <a:t>Limited Awareness and Language Gaps</a:t>
            </a:r>
          </a:p>
          <a:p>
            <a:pPr marL="285750" indent="-285750">
              <a:lnSpc>
                <a:spcPct val="200000"/>
              </a:lnSpc>
              <a:buFont typeface="Wingdings" panose="05000000000000000000" pitchFamily="2" charset="2"/>
              <a:buChar char="ü"/>
            </a:pPr>
            <a:r>
              <a:rPr lang="en-IN" altLang="en-US" sz="1600" b="1" dirty="0">
                <a:solidFill>
                  <a:schemeClr val="bg2">
                    <a:lumMod val="10000"/>
                  </a:schemeClr>
                </a:solidFill>
              </a:rPr>
              <a:t>Logistical Constraints</a:t>
            </a:r>
            <a:endParaRPr lang="en-US" altLang="en-US" sz="1600" b="1" dirty="0">
              <a:solidFill>
                <a:schemeClr val="bg2">
                  <a:lumMod val="10000"/>
                </a:schemeClr>
              </a:solidFill>
            </a:endParaRPr>
          </a:p>
          <a:p>
            <a:pPr marL="285750" indent="-285750">
              <a:lnSpc>
                <a:spcPct val="200000"/>
              </a:lnSpc>
              <a:buFont typeface="Wingdings" panose="05000000000000000000" pitchFamily="2" charset="2"/>
              <a:buChar char="ü"/>
            </a:pPr>
            <a:r>
              <a:rPr lang="en-IN" altLang="en-US" sz="1600" b="1" dirty="0">
                <a:solidFill>
                  <a:schemeClr val="bg2">
                    <a:lumMod val="10000"/>
                  </a:schemeClr>
                </a:solidFill>
              </a:rPr>
              <a:t>Socio-cultural Norms and Gender</a:t>
            </a:r>
            <a:endParaRPr lang="en-US" altLang="en-US" sz="1600" b="1" dirty="0">
              <a:solidFill>
                <a:schemeClr val="bg2">
                  <a:lumMod val="10000"/>
                </a:schemeClr>
              </a:solidFill>
            </a:endParaRPr>
          </a:p>
          <a:p>
            <a:pPr marL="285750" indent="-285750">
              <a:lnSpc>
                <a:spcPct val="200000"/>
              </a:lnSpc>
              <a:buFont typeface="Wingdings" panose="05000000000000000000" pitchFamily="2" charset="2"/>
              <a:buChar char="ü"/>
            </a:pPr>
            <a:r>
              <a:rPr lang="en-IN" altLang="en-US" sz="1600" b="1" dirty="0">
                <a:solidFill>
                  <a:schemeClr val="bg2">
                    <a:lumMod val="10000"/>
                  </a:schemeClr>
                </a:solidFill>
              </a:rPr>
              <a:t>System-Level Challenges</a:t>
            </a:r>
          </a:p>
        </p:txBody>
      </p:sp>
    </p:spTree>
    <p:extLst>
      <p:ext uri="{BB962C8B-B14F-4D97-AF65-F5344CB8AC3E}">
        <p14:creationId xmlns:p14="http://schemas.microsoft.com/office/powerpoint/2010/main" val="3360306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100A8-B7E5-1356-E291-9DA13215D4F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9B3B884-EF16-CC3B-C8F9-1E46A97A6E2F}"/>
              </a:ext>
            </a:extLst>
          </p:cNvPr>
          <p:cNvSpPr>
            <a:spLocks noGrp="1"/>
          </p:cNvSpPr>
          <p:nvPr>
            <p:ph type="title"/>
          </p:nvPr>
        </p:nvSpPr>
        <p:spPr>
          <a:xfrm>
            <a:off x="181154" y="875940"/>
            <a:ext cx="7073661" cy="3321169"/>
          </a:xfrm>
        </p:spPr>
        <p:txBody>
          <a:bodyPr>
            <a:noAutofit/>
          </a:bodyPr>
          <a:lstStyle/>
          <a:p>
            <a:pPr>
              <a:lnSpc>
                <a:spcPct val="200000"/>
              </a:lnSpc>
              <a:defRPr/>
            </a:pPr>
            <a:r>
              <a:rPr lang="en-US" altLang="en-US" sz="1400" b="1" dirty="0">
                <a:solidFill>
                  <a:srgbClr val="0152A1"/>
                </a:solidFill>
                <a:latin typeface="Arial" panose="020B0604020202020204" pitchFamily="34" charset="0"/>
                <a:cs typeface="Arial" panose="020B0604020202020204" pitchFamily="34" charset="0"/>
              </a:rPr>
              <a:t>-Share learning and emerging practices through knowledge exchange and publications.</a:t>
            </a:r>
            <a:br>
              <a:rPr lang="en-US" altLang="en-US" sz="1400" b="1" dirty="0">
                <a:solidFill>
                  <a:srgbClr val="0152A1"/>
                </a:solidFill>
                <a:latin typeface="Arial" panose="020B0604020202020204" pitchFamily="34" charset="0"/>
                <a:cs typeface="Arial" panose="020B0604020202020204" pitchFamily="34" charset="0"/>
              </a:rPr>
            </a:br>
            <a:r>
              <a:rPr lang="en-US" altLang="en-US" sz="1400" b="1" dirty="0">
                <a:solidFill>
                  <a:srgbClr val="0152A1"/>
                </a:solidFill>
                <a:latin typeface="Arial" panose="020B0604020202020204" pitchFamily="34" charset="0"/>
                <a:cs typeface="Arial" panose="020B0604020202020204" pitchFamily="34" charset="0"/>
              </a:rPr>
              <a:t>-Embed mental health support within routine leprosy care, alongside medical treatment and rehabilitation</a:t>
            </a:r>
            <a:br>
              <a:rPr lang="en-US" altLang="en-US" sz="1400" b="1" dirty="0">
                <a:solidFill>
                  <a:srgbClr val="0152A1"/>
                </a:solidFill>
                <a:latin typeface="Arial" panose="020B0604020202020204" pitchFamily="34" charset="0"/>
                <a:cs typeface="Arial" panose="020B0604020202020204" pitchFamily="34" charset="0"/>
              </a:rPr>
            </a:br>
            <a:r>
              <a:rPr lang="en-US" altLang="en-US" sz="1400" b="1" dirty="0">
                <a:solidFill>
                  <a:srgbClr val="0152A1"/>
                </a:solidFill>
                <a:latin typeface="Arial" panose="020B0604020202020204" pitchFamily="34" charset="0"/>
                <a:cs typeface="Arial" panose="020B0604020202020204" pitchFamily="34" charset="0"/>
              </a:rPr>
              <a:t>-Refine and document a replicable, locally rooted co-production model for mental health support</a:t>
            </a:r>
            <a:br>
              <a:rPr lang="en-US" altLang="en-US" sz="1400" b="1" dirty="0">
                <a:solidFill>
                  <a:srgbClr val="0152A1"/>
                </a:solidFill>
                <a:latin typeface="Arial" panose="020B0604020202020204" pitchFamily="34" charset="0"/>
                <a:cs typeface="Arial" panose="020B0604020202020204" pitchFamily="34" charset="0"/>
              </a:rPr>
            </a:br>
            <a:r>
              <a:rPr lang="en-US" altLang="en-US" sz="1400" b="1" dirty="0">
                <a:solidFill>
                  <a:srgbClr val="0152A1"/>
                </a:solidFill>
                <a:latin typeface="Arial" panose="020B0604020202020204" pitchFamily="34" charset="0"/>
                <a:cs typeface="Arial" panose="020B0604020202020204" pitchFamily="34" charset="0"/>
              </a:rPr>
              <a:t>-Build on this feasibility phase by expanding involvement of family members and designing a future study with a comparison group</a:t>
            </a:r>
          </a:p>
        </p:txBody>
      </p:sp>
      <p:sp>
        <p:nvSpPr>
          <p:cNvPr id="14" name="Date Placeholder 13">
            <a:extLst>
              <a:ext uri="{FF2B5EF4-FFF2-40B4-BE49-F238E27FC236}">
                <a16:creationId xmlns:a16="http://schemas.microsoft.com/office/drawing/2014/main" id="{1C4F02E4-0881-2181-6729-5290EB6BB6DE}"/>
              </a:ext>
            </a:extLst>
          </p:cNvPr>
          <p:cNvSpPr>
            <a:spLocks noGrp="1"/>
          </p:cNvSpPr>
          <p:nvPr>
            <p:ph type="dt" sz="half" idx="10"/>
          </p:nvPr>
        </p:nvSpPr>
        <p:spPr>
          <a:xfrm>
            <a:off x="8810071" y="6383812"/>
            <a:ext cx="2743200" cy="230400"/>
          </a:xfrm>
        </p:spPr>
        <p:txBody>
          <a:bodyPr/>
          <a:lstStyle/>
          <a:p>
            <a:r>
              <a:rPr lang="en-US"/>
              <a:t>Date</a:t>
            </a:r>
            <a:endParaRPr lang="en-GB" dirty="0"/>
          </a:p>
        </p:txBody>
      </p:sp>
      <p:sp>
        <p:nvSpPr>
          <p:cNvPr id="16" name="Slide Number Placeholder 15">
            <a:extLst>
              <a:ext uri="{FF2B5EF4-FFF2-40B4-BE49-F238E27FC236}">
                <a16:creationId xmlns:a16="http://schemas.microsoft.com/office/drawing/2014/main" id="{CC077717-E9ED-A1E9-8F0A-964912D01AF6}"/>
              </a:ext>
            </a:extLst>
          </p:cNvPr>
          <p:cNvSpPr>
            <a:spLocks noGrp="1"/>
          </p:cNvSpPr>
          <p:nvPr>
            <p:ph type="sldNum" sz="quarter" idx="12"/>
          </p:nvPr>
        </p:nvSpPr>
        <p:spPr>
          <a:xfrm>
            <a:off x="11553264" y="6383812"/>
            <a:ext cx="486335" cy="230400"/>
          </a:xfrm>
        </p:spPr>
        <p:txBody>
          <a:bodyPr/>
          <a:lstStyle/>
          <a:p>
            <a:fld id="{E3D1BC66-CDDE-49BA-B7C9-3C7FF558ED3D}" type="slidenum">
              <a:rPr lang="en-GB" smtClean="0"/>
              <a:pPr/>
              <a:t>12</a:t>
            </a:fld>
            <a:endParaRPr lang="en-GB" dirty="0"/>
          </a:p>
        </p:txBody>
      </p:sp>
      <p:sp>
        <p:nvSpPr>
          <p:cNvPr id="2" name="Title 3">
            <a:extLst>
              <a:ext uri="{FF2B5EF4-FFF2-40B4-BE49-F238E27FC236}">
                <a16:creationId xmlns:a16="http://schemas.microsoft.com/office/drawing/2014/main" id="{CA62DA8E-3BE7-8F84-3C4A-03748D449EDE}"/>
              </a:ext>
            </a:extLst>
          </p:cNvPr>
          <p:cNvSpPr txBox="1">
            <a:spLocks/>
          </p:cNvSpPr>
          <p:nvPr/>
        </p:nvSpPr>
        <p:spPr>
          <a:xfrm>
            <a:off x="3599253" y="245853"/>
            <a:ext cx="3964073" cy="595223"/>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IN" sz="4000" dirty="0"/>
              <a:t>Way Forward</a:t>
            </a:r>
            <a:endParaRPr lang="en-US" sz="4000" b="1" dirty="0"/>
          </a:p>
        </p:txBody>
      </p:sp>
      <p:pic>
        <p:nvPicPr>
          <p:cNvPr id="5" name="Picture 4">
            <a:extLst>
              <a:ext uri="{FF2B5EF4-FFF2-40B4-BE49-F238E27FC236}">
                <a16:creationId xmlns:a16="http://schemas.microsoft.com/office/drawing/2014/main" id="{FA25328A-C531-E61D-E9E2-0427640FA0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0885" y="543464"/>
            <a:ext cx="4450993" cy="2099783"/>
          </a:xfrm>
          <a:prstGeom prst="rect">
            <a:avLst/>
          </a:prstGeom>
        </p:spPr>
      </p:pic>
      <p:pic>
        <p:nvPicPr>
          <p:cNvPr id="10" name="Picture 9">
            <a:extLst>
              <a:ext uri="{FF2B5EF4-FFF2-40B4-BE49-F238E27FC236}">
                <a16:creationId xmlns:a16="http://schemas.microsoft.com/office/drawing/2014/main" id="{27277F86-C037-760B-1785-164D81670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4211" y="3210657"/>
            <a:ext cx="4527667" cy="2605744"/>
          </a:xfrm>
          <a:prstGeom prst="rect">
            <a:avLst/>
          </a:prstGeom>
        </p:spPr>
      </p:pic>
    </p:spTree>
    <p:extLst>
      <p:ext uri="{BB962C8B-B14F-4D97-AF65-F5344CB8AC3E}">
        <p14:creationId xmlns:p14="http://schemas.microsoft.com/office/powerpoint/2010/main" val="816397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FB402-6B6E-3458-5FCE-3DDF1F395362}"/>
              </a:ext>
            </a:extLst>
          </p:cNvPr>
          <p:cNvSpPr>
            <a:spLocks noGrp="1"/>
          </p:cNvSpPr>
          <p:nvPr>
            <p:ph type="title"/>
          </p:nvPr>
        </p:nvSpPr>
        <p:spPr>
          <a:xfrm>
            <a:off x="1492973" y="505197"/>
            <a:ext cx="4115266" cy="1032622"/>
          </a:xfrm>
        </p:spPr>
        <p:txBody>
          <a:bodyPr/>
          <a:lstStyle/>
          <a:p>
            <a:r>
              <a:rPr lang="en-GB" dirty="0"/>
              <a:t>Thank you</a:t>
            </a:r>
          </a:p>
        </p:txBody>
      </p:sp>
    </p:spTree>
    <p:extLst>
      <p:ext uri="{BB962C8B-B14F-4D97-AF65-F5344CB8AC3E}">
        <p14:creationId xmlns:p14="http://schemas.microsoft.com/office/powerpoint/2010/main" val="2617546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31E8D-2FCE-768C-779C-E0AFA0CA5F6C}"/>
            </a:ext>
          </a:extLst>
        </p:cNvPr>
        <p:cNvGrpSpPr/>
        <p:nvPr/>
      </p:nvGrpSpPr>
      <p:grpSpPr>
        <a:xfrm>
          <a:off x="0" y="0"/>
          <a:ext cx="0" cy="0"/>
          <a:chOff x="0" y="0"/>
          <a:chExt cx="0" cy="0"/>
        </a:xfrm>
      </p:grpSpPr>
      <p:sp>
        <p:nvSpPr>
          <p:cNvPr id="14" name="Date Placeholder 13">
            <a:extLst>
              <a:ext uri="{FF2B5EF4-FFF2-40B4-BE49-F238E27FC236}">
                <a16:creationId xmlns:a16="http://schemas.microsoft.com/office/drawing/2014/main" id="{39BA2B52-E741-5010-3E59-1D08A16334A2}"/>
              </a:ext>
            </a:extLst>
          </p:cNvPr>
          <p:cNvSpPr>
            <a:spLocks noGrp="1"/>
          </p:cNvSpPr>
          <p:nvPr>
            <p:ph type="dt" sz="half" idx="10"/>
          </p:nvPr>
        </p:nvSpPr>
        <p:spPr>
          <a:xfrm>
            <a:off x="8810071" y="6383812"/>
            <a:ext cx="2743200" cy="230400"/>
          </a:xfrm>
        </p:spPr>
        <p:txBody>
          <a:bodyPr/>
          <a:lstStyle/>
          <a:p>
            <a:r>
              <a:rPr lang="en-US"/>
              <a:t>Date</a:t>
            </a:r>
            <a:endParaRPr lang="en-GB" dirty="0"/>
          </a:p>
        </p:txBody>
      </p:sp>
      <p:sp>
        <p:nvSpPr>
          <p:cNvPr id="16" name="Slide Number Placeholder 15">
            <a:extLst>
              <a:ext uri="{FF2B5EF4-FFF2-40B4-BE49-F238E27FC236}">
                <a16:creationId xmlns:a16="http://schemas.microsoft.com/office/drawing/2014/main" id="{5A28A6E6-2888-69B8-F86C-1E38FD25CD11}"/>
              </a:ext>
            </a:extLst>
          </p:cNvPr>
          <p:cNvSpPr>
            <a:spLocks noGrp="1"/>
          </p:cNvSpPr>
          <p:nvPr>
            <p:ph type="sldNum" sz="quarter" idx="12"/>
          </p:nvPr>
        </p:nvSpPr>
        <p:spPr>
          <a:xfrm>
            <a:off x="11553264" y="6383812"/>
            <a:ext cx="486335" cy="230400"/>
          </a:xfrm>
        </p:spPr>
        <p:txBody>
          <a:bodyPr/>
          <a:lstStyle/>
          <a:p>
            <a:fld id="{E3D1BC66-CDDE-49BA-B7C9-3C7FF558ED3D}" type="slidenum">
              <a:rPr lang="en-GB" smtClean="0"/>
              <a:pPr/>
              <a:t>2</a:t>
            </a:fld>
            <a:endParaRPr lang="en-GB" dirty="0"/>
          </a:p>
        </p:txBody>
      </p:sp>
      <p:sp>
        <p:nvSpPr>
          <p:cNvPr id="2" name="Title 3">
            <a:extLst>
              <a:ext uri="{FF2B5EF4-FFF2-40B4-BE49-F238E27FC236}">
                <a16:creationId xmlns:a16="http://schemas.microsoft.com/office/drawing/2014/main" id="{4C8F2AB0-4977-0A14-F32A-0705E0E54BCA}"/>
              </a:ext>
            </a:extLst>
          </p:cNvPr>
          <p:cNvSpPr txBox="1">
            <a:spLocks/>
          </p:cNvSpPr>
          <p:nvPr/>
        </p:nvSpPr>
        <p:spPr>
          <a:xfrm>
            <a:off x="133164" y="124286"/>
            <a:ext cx="10901318" cy="794174"/>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4000" dirty="0"/>
              <a:t>                             </a:t>
            </a:r>
            <a:r>
              <a:rPr lang="en-IN" sz="3200" dirty="0"/>
              <a:t>Project Location and Rationale</a:t>
            </a:r>
            <a:endParaRPr lang="en-GB" sz="4000" dirty="0"/>
          </a:p>
        </p:txBody>
      </p:sp>
      <p:pic>
        <p:nvPicPr>
          <p:cNvPr id="12" name="Content Placeholder 17">
            <a:extLst>
              <a:ext uri="{FF2B5EF4-FFF2-40B4-BE49-F238E27FC236}">
                <a16:creationId xmlns:a16="http://schemas.microsoft.com/office/drawing/2014/main" id="{358EF63D-C2B7-3688-66F3-13A5EA13BD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7383683" y="918460"/>
            <a:ext cx="4655916" cy="503088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4B9E3C7F-6327-4E37-63C3-8B6346FA2CFD}"/>
              </a:ext>
            </a:extLst>
          </p:cNvPr>
          <p:cNvCxnSpPr>
            <a:cxnSpLocks/>
          </p:cNvCxnSpPr>
          <p:nvPr/>
        </p:nvCxnSpPr>
        <p:spPr>
          <a:xfrm flipV="1">
            <a:off x="10253709" y="2157274"/>
            <a:ext cx="150920" cy="59886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5" name="Rectangle 14">
            <a:extLst>
              <a:ext uri="{FF2B5EF4-FFF2-40B4-BE49-F238E27FC236}">
                <a16:creationId xmlns:a16="http://schemas.microsoft.com/office/drawing/2014/main" id="{18CA9712-392A-0D93-4090-B9147524CDE6}"/>
              </a:ext>
            </a:extLst>
          </p:cNvPr>
          <p:cNvSpPr/>
          <p:nvPr/>
        </p:nvSpPr>
        <p:spPr>
          <a:xfrm>
            <a:off x="9864886" y="1834934"/>
            <a:ext cx="1933538" cy="127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n w="0"/>
                <a:solidFill>
                  <a:schemeClr val="tx1"/>
                </a:solidFill>
                <a:effectLst>
                  <a:outerShdw blurRad="38100" dist="19050" dir="2700000" algn="tl" rotWithShape="0">
                    <a:schemeClr val="dk1">
                      <a:alpha val="40000"/>
                    </a:schemeClr>
                  </a:outerShdw>
                </a:effectLst>
              </a:rPr>
              <a:t>Muzaffarpur</a:t>
            </a:r>
          </a:p>
        </p:txBody>
      </p:sp>
      <p:sp>
        <p:nvSpPr>
          <p:cNvPr id="21" name="TextBox 20">
            <a:extLst>
              <a:ext uri="{FF2B5EF4-FFF2-40B4-BE49-F238E27FC236}">
                <a16:creationId xmlns:a16="http://schemas.microsoft.com/office/drawing/2014/main" id="{2BFD5587-6B54-2100-0CA6-EF8F0ABD10B7}"/>
              </a:ext>
            </a:extLst>
          </p:cNvPr>
          <p:cNvSpPr txBox="1"/>
          <p:nvPr/>
        </p:nvSpPr>
        <p:spPr>
          <a:xfrm>
            <a:off x="241175" y="809855"/>
            <a:ext cx="7142508" cy="2057999"/>
          </a:xfrm>
          <a:prstGeom prst="rect">
            <a:avLst/>
          </a:prstGeom>
          <a:noFill/>
        </p:spPr>
        <p:txBody>
          <a:bodyPr wrap="square">
            <a:spAutoFit/>
          </a:bodyPr>
          <a:lstStyle/>
          <a:p>
            <a:pPr>
              <a:buNone/>
            </a:pPr>
            <a:r>
              <a:rPr lang="en-US" b="1" dirty="0"/>
              <a:t>Leprosy burden</a:t>
            </a:r>
            <a:endParaRPr lang="en-US" dirty="0"/>
          </a:p>
          <a:p>
            <a:pPr>
              <a:lnSpc>
                <a:spcPct val="150000"/>
              </a:lnSpc>
            </a:pPr>
            <a:r>
              <a:rPr lang="en-US" sz="1600" dirty="0"/>
              <a:t>Significant number of persons affected by leprosy with visible disability and ongoing stigma</a:t>
            </a:r>
          </a:p>
          <a:p>
            <a:endParaRPr lang="en-US" sz="1600" dirty="0"/>
          </a:p>
          <a:p>
            <a:pPr>
              <a:lnSpc>
                <a:spcPct val="150000"/>
              </a:lnSpc>
            </a:pPr>
            <a:r>
              <a:rPr lang="en-US" sz="1600" dirty="0"/>
              <a:t>Mental health concerns were identified during routine programme interactions.</a:t>
            </a:r>
          </a:p>
        </p:txBody>
      </p:sp>
      <p:sp>
        <p:nvSpPr>
          <p:cNvPr id="22" name="TextBox 21">
            <a:extLst>
              <a:ext uri="{FF2B5EF4-FFF2-40B4-BE49-F238E27FC236}">
                <a16:creationId xmlns:a16="http://schemas.microsoft.com/office/drawing/2014/main" id="{7B7B5142-AA52-EBDC-5E46-55D784819F76}"/>
              </a:ext>
            </a:extLst>
          </p:cNvPr>
          <p:cNvSpPr txBox="1"/>
          <p:nvPr/>
        </p:nvSpPr>
        <p:spPr>
          <a:xfrm>
            <a:off x="152401" y="3020124"/>
            <a:ext cx="7142508" cy="2088777"/>
          </a:xfrm>
          <a:prstGeom prst="rect">
            <a:avLst/>
          </a:prstGeom>
          <a:noFill/>
        </p:spPr>
        <p:txBody>
          <a:bodyPr wrap="square">
            <a:spAutoFit/>
          </a:bodyPr>
          <a:lstStyle/>
          <a:p>
            <a:r>
              <a:rPr lang="en-US" b="1" dirty="0"/>
              <a:t>Why these sites were selected</a:t>
            </a:r>
          </a:p>
          <a:p>
            <a:endParaRPr lang="en-US" b="1" dirty="0"/>
          </a:p>
          <a:p>
            <a:pPr>
              <a:buNone/>
            </a:pPr>
            <a:r>
              <a:rPr lang="en-US" sz="1600" dirty="0"/>
              <a:t>Presence of established leprosy services and community-based  programs</a:t>
            </a:r>
          </a:p>
          <a:p>
            <a:endParaRPr lang="en-US" sz="1600" dirty="0"/>
          </a:p>
          <a:p>
            <a:pPr>
              <a:lnSpc>
                <a:spcPct val="150000"/>
              </a:lnSpc>
            </a:pPr>
            <a:r>
              <a:rPr lang="en-US" sz="1600" dirty="0"/>
              <a:t>Sites offered a realistic context to explore feasibility before wider replication</a:t>
            </a:r>
          </a:p>
        </p:txBody>
      </p:sp>
    </p:spTree>
    <p:extLst>
      <p:ext uri="{BB962C8B-B14F-4D97-AF65-F5344CB8AC3E}">
        <p14:creationId xmlns:p14="http://schemas.microsoft.com/office/powerpoint/2010/main" val="3967947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5199A-E207-97B6-347D-5B2653ED8BA2}"/>
            </a:ext>
          </a:extLst>
        </p:cNvPr>
        <p:cNvGrpSpPr/>
        <p:nvPr/>
      </p:nvGrpSpPr>
      <p:grpSpPr>
        <a:xfrm>
          <a:off x="0" y="0"/>
          <a:ext cx="0" cy="0"/>
          <a:chOff x="0" y="0"/>
          <a:chExt cx="0" cy="0"/>
        </a:xfrm>
      </p:grpSpPr>
      <p:sp>
        <p:nvSpPr>
          <p:cNvPr id="14" name="Date Placeholder 13">
            <a:extLst>
              <a:ext uri="{FF2B5EF4-FFF2-40B4-BE49-F238E27FC236}">
                <a16:creationId xmlns:a16="http://schemas.microsoft.com/office/drawing/2014/main" id="{18FBE8F2-1D24-EB75-C32D-1D069A7F8D43}"/>
              </a:ext>
            </a:extLst>
          </p:cNvPr>
          <p:cNvSpPr>
            <a:spLocks noGrp="1"/>
          </p:cNvSpPr>
          <p:nvPr>
            <p:ph type="dt" sz="half" idx="10"/>
          </p:nvPr>
        </p:nvSpPr>
        <p:spPr>
          <a:xfrm>
            <a:off x="8810071" y="6383812"/>
            <a:ext cx="2743200" cy="230400"/>
          </a:xfrm>
        </p:spPr>
        <p:txBody>
          <a:bodyPr/>
          <a:lstStyle/>
          <a:p>
            <a:r>
              <a:rPr lang="en-US"/>
              <a:t>Date</a:t>
            </a:r>
            <a:endParaRPr lang="en-GB" dirty="0"/>
          </a:p>
        </p:txBody>
      </p:sp>
      <p:sp>
        <p:nvSpPr>
          <p:cNvPr id="16" name="Slide Number Placeholder 15">
            <a:extLst>
              <a:ext uri="{FF2B5EF4-FFF2-40B4-BE49-F238E27FC236}">
                <a16:creationId xmlns:a16="http://schemas.microsoft.com/office/drawing/2014/main" id="{9A1F38C4-6439-ADF5-FBDA-5EB83FBB1CA3}"/>
              </a:ext>
            </a:extLst>
          </p:cNvPr>
          <p:cNvSpPr>
            <a:spLocks noGrp="1"/>
          </p:cNvSpPr>
          <p:nvPr>
            <p:ph type="sldNum" sz="quarter" idx="12"/>
          </p:nvPr>
        </p:nvSpPr>
        <p:spPr>
          <a:xfrm>
            <a:off x="11553264" y="6383812"/>
            <a:ext cx="486335" cy="230400"/>
          </a:xfrm>
        </p:spPr>
        <p:txBody>
          <a:bodyPr/>
          <a:lstStyle/>
          <a:p>
            <a:fld id="{E3D1BC66-CDDE-49BA-B7C9-3C7FF558ED3D}" type="slidenum">
              <a:rPr lang="en-GB" smtClean="0"/>
              <a:pPr/>
              <a:t>3</a:t>
            </a:fld>
            <a:endParaRPr lang="en-GB" dirty="0"/>
          </a:p>
        </p:txBody>
      </p:sp>
      <p:sp>
        <p:nvSpPr>
          <p:cNvPr id="2" name="Title 3">
            <a:extLst>
              <a:ext uri="{FF2B5EF4-FFF2-40B4-BE49-F238E27FC236}">
                <a16:creationId xmlns:a16="http://schemas.microsoft.com/office/drawing/2014/main" id="{7B6FBFD7-448F-6488-1298-66DF2731E6D6}"/>
              </a:ext>
            </a:extLst>
          </p:cNvPr>
          <p:cNvSpPr txBox="1">
            <a:spLocks/>
          </p:cNvSpPr>
          <p:nvPr/>
        </p:nvSpPr>
        <p:spPr>
          <a:xfrm>
            <a:off x="239697" y="424185"/>
            <a:ext cx="11114382" cy="712157"/>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dirty="0"/>
              <a:t>Needs Assessment: Why Mental Health Could Not Be Ignored</a:t>
            </a:r>
            <a:endParaRPr lang="en-US" sz="3600" b="1" dirty="0"/>
          </a:p>
        </p:txBody>
      </p:sp>
      <p:sp>
        <p:nvSpPr>
          <p:cNvPr id="4" name="Rectangle 3">
            <a:extLst>
              <a:ext uri="{FF2B5EF4-FFF2-40B4-BE49-F238E27FC236}">
                <a16:creationId xmlns:a16="http://schemas.microsoft.com/office/drawing/2014/main" id="{E7A70D16-2FEB-0258-3C39-F3106880D29B}"/>
              </a:ext>
            </a:extLst>
          </p:cNvPr>
          <p:cNvSpPr/>
          <p:nvPr/>
        </p:nvSpPr>
        <p:spPr>
          <a:xfrm>
            <a:off x="354014" y="1955800"/>
            <a:ext cx="8124162" cy="2643188"/>
          </a:xfrm>
          <a:prstGeom prst="rect">
            <a:avLst/>
          </a:prstGeom>
          <a:ln>
            <a:noFill/>
          </a:ln>
        </p:spPr>
        <p:style>
          <a:lnRef idx="2">
            <a:schemeClr val="accent2"/>
          </a:lnRef>
          <a:fillRef idx="1">
            <a:schemeClr val="lt1"/>
          </a:fillRef>
          <a:effectRef idx="0">
            <a:schemeClr val="accent2"/>
          </a:effectRef>
          <a:fontRef idx="minor">
            <a:schemeClr val="dk1"/>
          </a:fontRef>
        </p:style>
        <p:txBody>
          <a:bodyPr anchor="ctr"/>
          <a:lstStyle/>
          <a:p>
            <a:pPr>
              <a:lnSpc>
                <a:spcPct val="200000"/>
              </a:lnSpc>
              <a:buFontTx/>
              <a:buChar char="•"/>
              <a:defRPr/>
            </a:pPr>
            <a:r>
              <a:rPr lang="en-US" altLang="en-US" sz="2000" b="1" dirty="0">
                <a:solidFill>
                  <a:srgbClr val="0152A1"/>
                </a:solidFill>
                <a:latin typeface="Arial" panose="020B0604020202020204" pitchFamily="34" charset="0"/>
                <a:cs typeface="Arial" panose="020B0604020202020204" pitchFamily="34" charset="0"/>
              </a:rPr>
              <a:t>High prevalence of anxiety and depression among persons affected by leprosy</a:t>
            </a:r>
          </a:p>
          <a:p>
            <a:pPr>
              <a:lnSpc>
                <a:spcPct val="250000"/>
              </a:lnSpc>
              <a:buFontTx/>
              <a:buChar char="•"/>
              <a:defRPr/>
            </a:pPr>
            <a:r>
              <a:rPr lang="en-US" altLang="en-US" sz="2000" b="1" dirty="0">
                <a:solidFill>
                  <a:srgbClr val="0152A1"/>
                </a:solidFill>
                <a:latin typeface="Arial" panose="020B0604020202020204" pitchFamily="34" charset="0"/>
                <a:cs typeface="Arial" panose="020B0604020202020204" pitchFamily="34" charset="0"/>
              </a:rPr>
              <a:t>Mental health concerns strongly linked with disability, ulcers, and livelihood loss</a:t>
            </a:r>
          </a:p>
          <a:p>
            <a:pPr>
              <a:lnSpc>
                <a:spcPct val="250000"/>
              </a:lnSpc>
              <a:buFontTx/>
              <a:buChar char="•"/>
              <a:defRPr/>
            </a:pPr>
            <a:r>
              <a:rPr lang="en-US" altLang="en-US" sz="2000" b="1" dirty="0">
                <a:solidFill>
                  <a:srgbClr val="0152A1"/>
                </a:solidFill>
                <a:latin typeface="Arial" panose="020B0604020202020204" pitchFamily="34" charset="0"/>
                <a:cs typeface="Arial" panose="020B0604020202020204" pitchFamily="34" charset="0"/>
              </a:rPr>
              <a:t>Community beliefs: mental health problems seen as “incurable”</a:t>
            </a:r>
          </a:p>
          <a:p>
            <a:pPr>
              <a:lnSpc>
                <a:spcPct val="200000"/>
              </a:lnSpc>
              <a:buFontTx/>
              <a:buChar char="•"/>
              <a:defRPr/>
            </a:pPr>
            <a:r>
              <a:rPr lang="en-US" altLang="en-US" sz="2000" b="1" dirty="0">
                <a:solidFill>
                  <a:srgbClr val="0152A1"/>
                </a:solidFill>
                <a:latin typeface="Arial" panose="020B0604020202020204" pitchFamily="34" charset="0"/>
                <a:cs typeface="Arial" panose="020B0604020202020204" pitchFamily="34" charset="0"/>
              </a:rPr>
              <a:t>Limited access to mental health services in routine leprosy care</a:t>
            </a:r>
          </a:p>
        </p:txBody>
      </p:sp>
      <p:pic>
        <p:nvPicPr>
          <p:cNvPr id="5" name="Picture 4">
            <a:extLst>
              <a:ext uri="{FF2B5EF4-FFF2-40B4-BE49-F238E27FC236}">
                <a16:creationId xmlns:a16="http://schemas.microsoft.com/office/drawing/2014/main" id="{9562A5FC-2E54-510C-E54A-78CE1A349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9545" y="3215308"/>
            <a:ext cx="3524252" cy="2643189"/>
          </a:xfrm>
          <a:prstGeom prst="rect">
            <a:avLst/>
          </a:prstGeom>
        </p:spPr>
      </p:pic>
      <p:pic>
        <p:nvPicPr>
          <p:cNvPr id="9" name="Picture 8">
            <a:extLst>
              <a:ext uri="{FF2B5EF4-FFF2-40B4-BE49-F238E27FC236}">
                <a16:creationId xmlns:a16="http://schemas.microsoft.com/office/drawing/2014/main" id="{706C5A09-C1C5-6C59-C161-F36716685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3779" y="1290779"/>
            <a:ext cx="3960018" cy="1661871"/>
          </a:xfrm>
          <a:prstGeom prst="rect">
            <a:avLst/>
          </a:prstGeom>
        </p:spPr>
      </p:pic>
    </p:spTree>
    <p:extLst>
      <p:ext uri="{BB962C8B-B14F-4D97-AF65-F5344CB8AC3E}">
        <p14:creationId xmlns:p14="http://schemas.microsoft.com/office/powerpoint/2010/main" val="424867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72B68-FC31-A282-68D1-A790EAA27591}"/>
            </a:ext>
          </a:extLst>
        </p:cNvPr>
        <p:cNvGrpSpPr/>
        <p:nvPr/>
      </p:nvGrpSpPr>
      <p:grpSpPr>
        <a:xfrm>
          <a:off x="0" y="0"/>
          <a:ext cx="0" cy="0"/>
          <a:chOff x="0" y="0"/>
          <a:chExt cx="0" cy="0"/>
        </a:xfrm>
      </p:grpSpPr>
      <p:sp>
        <p:nvSpPr>
          <p:cNvPr id="14" name="Date Placeholder 13">
            <a:extLst>
              <a:ext uri="{FF2B5EF4-FFF2-40B4-BE49-F238E27FC236}">
                <a16:creationId xmlns:a16="http://schemas.microsoft.com/office/drawing/2014/main" id="{9FE6F135-2548-9777-E5C1-744260ED41D8}"/>
              </a:ext>
            </a:extLst>
          </p:cNvPr>
          <p:cNvSpPr>
            <a:spLocks noGrp="1"/>
          </p:cNvSpPr>
          <p:nvPr>
            <p:ph type="dt" sz="half" idx="10"/>
          </p:nvPr>
        </p:nvSpPr>
        <p:spPr>
          <a:xfrm>
            <a:off x="8810071" y="6383812"/>
            <a:ext cx="2743200" cy="230400"/>
          </a:xfrm>
        </p:spPr>
        <p:txBody>
          <a:bodyPr/>
          <a:lstStyle/>
          <a:p>
            <a:r>
              <a:rPr lang="en-US"/>
              <a:t>Date</a:t>
            </a:r>
            <a:endParaRPr lang="en-GB" dirty="0"/>
          </a:p>
        </p:txBody>
      </p:sp>
      <p:sp>
        <p:nvSpPr>
          <p:cNvPr id="16" name="Slide Number Placeholder 15">
            <a:extLst>
              <a:ext uri="{FF2B5EF4-FFF2-40B4-BE49-F238E27FC236}">
                <a16:creationId xmlns:a16="http://schemas.microsoft.com/office/drawing/2014/main" id="{B07374A0-58BE-ADB5-0A94-0D38FA96318F}"/>
              </a:ext>
            </a:extLst>
          </p:cNvPr>
          <p:cNvSpPr>
            <a:spLocks noGrp="1"/>
          </p:cNvSpPr>
          <p:nvPr>
            <p:ph type="sldNum" sz="quarter" idx="12"/>
          </p:nvPr>
        </p:nvSpPr>
        <p:spPr>
          <a:xfrm>
            <a:off x="11553264" y="6383812"/>
            <a:ext cx="486335" cy="230400"/>
          </a:xfrm>
        </p:spPr>
        <p:txBody>
          <a:bodyPr/>
          <a:lstStyle/>
          <a:p>
            <a:fld id="{E3D1BC66-CDDE-49BA-B7C9-3C7FF558ED3D}" type="slidenum">
              <a:rPr lang="en-GB" smtClean="0"/>
              <a:pPr/>
              <a:t>4</a:t>
            </a:fld>
            <a:endParaRPr lang="en-GB" dirty="0"/>
          </a:p>
        </p:txBody>
      </p:sp>
      <p:sp>
        <p:nvSpPr>
          <p:cNvPr id="2" name="Title 3">
            <a:extLst>
              <a:ext uri="{FF2B5EF4-FFF2-40B4-BE49-F238E27FC236}">
                <a16:creationId xmlns:a16="http://schemas.microsoft.com/office/drawing/2014/main" id="{5436E64B-F454-26D2-B0A6-2DE1916A013C}"/>
              </a:ext>
            </a:extLst>
          </p:cNvPr>
          <p:cNvSpPr txBox="1">
            <a:spLocks/>
          </p:cNvSpPr>
          <p:nvPr/>
        </p:nvSpPr>
        <p:spPr>
          <a:xfrm>
            <a:off x="335164" y="817061"/>
            <a:ext cx="11114382" cy="712157"/>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600" dirty="0"/>
              <a:t>Participation at the Core of the Project</a:t>
            </a:r>
            <a:endParaRPr lang="en-US" sz="3600" b="1" dirty="0"/>
          </a:p>
        </p:txBody>
      </p:sp>
      <p:sp>
        <p:nvSpPr>
          <p:cNvPr id="4" name="Rectangle 3">
            <a:extLst>
              <a:ext uri="{FF2B5EF4-FFF2-40B4-BE49-F238E27FC236}">
                <a16:creationId xmlns:a16="http://schemas.microsoft.com/office/drawing/2014/main" id="{842E0218-DF7C-0143-CC9F-66507C4091F7}"/>
              </a:ext>
            </a:extLst>
          </p:cNvPr>
          <p:cNvSpPr/>
          <p:nvPr/>
        </p:nvSpPr>
        <p:spPr>
          <a:xfrm>
            <a:off x="354013" y="1955800"/>
            <a:ext cx="10264775" cy="2643188"/>
          </a:xfrm>
          <a:prstGeom prst="rect">
            <a:avLst/>
          </a:prstGeom>
          <a:ln>
            <a:noFill/>
          </a:ln>
        </p:spPr>
        <p:style>
          <a:lnRef idx="2">
            <a:schemeClr val="accent2"/>
          </a:lnRef>
          <a:fillRef idx="1">
            <a:schemeClr val="lt1"/>
          </a:fillRef>
          <a:effectRef idx="0">
            <a:schemeClr val="accent2"/>
          </a:effectRef>
          <a:fontRef idx="minor">
            <a:schemeClr val="dk1"/>
          </a:fontRef>
        </p:style>
        <p:txBody>
          <a:bodyPr anchor="ctr"/>
          <a:lstStyle/>
          <a:p>
            <a:pPr marL="342900" indent="-342900">
              <a:lnSpc>
                <a:spcPct val="200000"/>
              </a:lnSpc>
              <a:buFont typeface="Arial" panose="020B0604020202020204" pitchFamily="34" charset="0"/>
              <a:buChar char="•"/>
              <a:defRPr/>
            </a:pPr>
            <a:r>
              <a:rPr lang="en-US" sz="2000" b="1" dirty="0">
                <a:solidFill>
                  <a:srgbClr val="0152A1"/>
                </a:solidFill>
                <a:latin typeface="Arial" panose="020B0604020202020204" pitchFamily="34" charset="0"/>
                <a:cs typeface="Arial" panose="020B0604020202020204" pitchFamily="34" charset="0"/>
              </a:rPr>
              <a:t>Persons affected as co-thinkers and co-designers</a:t>
            </a:r>
          </a:p>
          <a:p>
            <a:pPr marL="342900" indent="-342900">
              <a:lnSpc>
                <a:spcPct val="200000"/>
              </a:lnSpc>
              <a:buFont typeface="Arial" panose="020B0604020202020204" pitchFamily="34" charset="0"/>
              <a:buChar char="•"/>
              <a:defRPr/>
            </a:pPr>
            <a:r>
              <a:rPr lang="en-US" sz="2000" b="1" dirty="0">
                <a:solidFill>
                  <a:srgbClr val="0152A1"/>
                </a:solidFill>
                <a:latin typeface="Arial" panose="020B0604020202020204" pitchFamily="34" charset="0"/>
                <a:cs typeface="Arial" panose="020B0604020202020204" pitchFamily="34" charset="0"/>
              </a:rPr>
              <a:t>Lived Experience Auditors and Facilitators (LEAF) supporting data collection  </a:t>
            </a:r>
            <a:r>
              <a:rPr lang="en-US" altLang="en-US" sz="2000" b="1" dirty="0">
                <a:solidFill>
                  <a:srgbClr val="0152A1"/>
                </a:solidFill>
                <a:latin typeface="Arial" panose="020B0604020202020204" pitchFamily="34" charset="0"/>
                <a:cs typeface="Arial" panose="020B0604020202020204" pitchFamily="34" charset="0"/>
              </a:rPr>
              <a:t>Community Knowledge Exchange Space (CKES) </a:t>
            </a:r>
            <a:r>
              <a:rPr lang="en-US" sz="2000" b="1" dirty="0">
                <a:solidFill>
                  <a:srgbClr val="0152A1"/>
                </a:solidFill>
                <a:latin typeface="Arial" panose="020B0604020202020204" pitchFamily="34" charset="0"/>
                <a:cs typeface="Arial" panose="020B0604020202020204" pitchFamily="34" charset="0"/>
              </a:rPr>
              <a:t>production</a:t>
            </a:r>
            <a:endParaRPr lang="en-US" altLang="en-US" sz="2000" b="1" dirty="0">
              <a:solidFill>
                <a:srgbClr val="0152A1"/>
              </a:solidFill>
              <a:latin typeface="Arial" panose="020B0604020202020204" pitchFamily="34" charset="0"/>
              <a:cs typeface="Arial" panose="020B0604020202020204" pitchFamily="34" charset="0"/>
            </a:endParaRPr>
          </a:p>
          <a:p>
            <a:pPr marL="342900" indent="-342900">
              <a:lnSpc>
                <a:spcPct val="200000"/>
              </a:lnSpc>
              <a:buFontTx/>
              <a:buChar char="•"/>
              <a:defRPr/>
            </a:pPr>
            <a:r>
              <a:rPr lang="en-US" altLang="en-US" sz="2000" b="1" dirty="0">
                <a:solidFill>
                  <a:srgbClr val="0152A1"/>
                </a:solidFill>
                <a:latin typeface="Arial" panose="020B0604020202020204" pitchFamily="34" charset="0"/>
                <a:cs typeface="Arial" panose="020B0604020202020204" pitchFamily="34" charset="0"/>
              </a:rPr>
              <a:t>Local Advisory Group (LAG) for </a:t>
            </a:r>
            <a:r>
              <a:rPr lang="en-IN" sz="2000" b="1" dirty="0">
                <a:solidFill>
                  <a:srgbClr val="0152A1"/>
                </a:solidFill>
                <a:latin typeface="Arial" panose="020B0604020202020204" pitchFamily="34" charset="0"/>
                <a:cs typeface="Arial" panose="020B0604020202020204" pitchFamily="34" charset="0"/>
              </a:rPr>
              <a:t>guiding design</a:t>
            </a:r>
            <a:endParaRPr lang="en-US" altLang="en-US" sz="2000" b="1" dirty="0">
              <a:solidFill>
                <a:srgbClr val="0152A1"/>
              </a:solidFill>
              <a:latin typeface="Arial" panose="020B0604020202020204" pitchFamily="34" charset="0"/>
              <a:cs typeface="Arial" panose="020B0604020202020204" pitchFamily="34" charset="0"/>
            </a:endParaRPr>
          </a:p>
          <a:p>
            <a:pPr marL="342900" indent="-342900">
              <a:lnSpc>
                <a:spcPct val="200000"/>
              </a:lnSpc>
              <a:buFontTx/>
              <a:buChar char="•"/>
              <a:defRPr/>
            </a:pPr>
            <a:r>
              <a:rPr lang="en-US" altLang="en-US" sz="2000" b="1" dirty="0">
                <a:solidFill>
                  <a:srgbClr val="0152A1"/>
                </a:solidFill>
                <a:latin typeface="Arial" panose="020B0604020202020204" pitchFamily="34" charset="0"/>
                <a:cs typeface="Arial" panose="020B0604020202020204" pitchFamily="34" charset="0"/>
              </a:rPr>
              <a:t>Families &amp; community leaders</a:t>
            </a:r>
          </a:p>
        </p:txBody>
      </p:sp>
      <p:sp>
        <p:nvSpPr>
          <p:cNvPr id="3" name="AutoShape 2">
            <a:extLst>
              <a:ext uri="{FF2B5EF4-FFF2-40B4-BE49-F238E27FC236}">
                <a16:creationId xmlns:a16="http://schemas.microsoft.com/office/drawing/2014/main" id="{2516C002-D188-3081-08F5-A4AEF6AF41F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6" name="Picture 5">
            <a:extLst>
              <a:ext uri="{FF2B5EF4-FFF2-40B4-BE49-F238E27FC236}">
                <a16:creationId xmlns:a16="http://schemas.microsoft.com/office/drawing/2014/main" id="{0052A27B-98FE-5E6E-4208-EC3807E781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0588" y="4193246"/>
            <a:ext cx="3793827" cy="1707222"/>
          </a:xfrm>
          <a:prstGeom prst="rect">
            <a:avLst/>
          </a:prstGeom>
        </p:spPr>
      </p:pic>
      <p:pic>
        <p:nvPicPr>
          <p:cNvPr id="10" name="Picture 9">
            <a:extLst>
              <a:ext uri="{FF2B5EF4-FFF2-40B4-BE49-F238E27FC236}">
                <a16:creationId xmlns:a16="http://schemas.microsoft.com/office/drawing/2014/main" id="{57B688C7-0AF7-6F6B-CB45-9943A382F4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8392" y="331387"/>
            <a:ext cx="3186023" cy="1897249"/>
          </a:xfrm>
          <a:prstGeom prst="rect">
            <a:avLst/>
          </a:prstGeom>
        </p:spPr>
      </p:pic>
    </p:spTree>
    <p:extLst>
      <p:ext uri="{BB962C8B-B14F-4D97-AF65-F5344CB8AC3E}">
        <p14:creationId xmlns:p14="http://schemas.microsoft.com/office/powerpoint/2010/main" val="861743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2" name="Rectangle: Diagonal Corners Snipped 1">
            <a:extLst>
              <a:ext uri="{FF2B5EF4-FFF2-40B4-BE49-F238E27FC236}">
                <a16:creationId xmlns:a16="http://schemas.microsoft.com/office/drawing/2014/main" id="{057EFDC7-874A-4EBD-19D7-4816B765444A}"/>
              </a:ext>
            </a:extLst>
          </p:cNvPr>
          <p:cNvSpPr/>
          <p:nvPr/>
        </p:nvSpPr>
        <p:spPr>
          <a:xfrm>
            <a:off x="866775" y="117475"/>
            <a:ext cx="6580188" cy="676275"/>
          </a:xfrm>
          <a:prstGeom prst="snip2DiagRect">
            <a:avLst/>
          </a:prstGeom>
          <a:solidFill>
            <a:srgbClr val="AB05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defRPr/>
            </a:pPr>
            <a:r>
              <a:rPr lang="en-IN" sz="2000" dirty="0">
                <a:solidFill>
                  <a:schemeClr val="bg1"/>
                </a:solidFill>
              </a:rPr>
              <a:t>Phases of Implementation </a:t>
            </a:r>
            <a:endParaRPr lang="en-IN" altLang="en-US" sz="2000" b="1" dirty="0">
              <a:solidFill>
                <a:schemeClr val="bg1"/>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3" name="Rectangle 2">
            <a:extLst>
              <a:ext uri="{FF2B5EF4-FFF2-40B4-BE49-F238E27FC236}">
                <a16:creationId xmlns:a16="http://schemas.microsoft.com/office/drawing/2014/main" id="{8F4085D8-28B1-A34D-E964-376562608179}"/>
              </a:ext>
            </a:extLst>
          </p:cNvPr>
          <p:cNvSpPr/>
          <p:nvPr/>
        </p:nvSpPr>
        <p:spPr>
          <a:xfrm>
            <a:off x="639763" y="942975"/>
            <a:ext cx="10661650" cy="5245100"/>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nSpc>
                <a:spcPct val="150000"/>
              </a:lnSpc>
              <a:defRPr/>
            </a:pPr>
            <a:r>
              <a:rPr lang="en-US" altLang="en-US" b="1" dirty="0">
                <a:solidFill>
                  <a:schemeClr val="bg2">
                    <a:lumMod val="10000"/>
                  </a:schemeClr>
                </a:solidFill>
                <a:latin typeface="Arial" panose="020B0604020202020204" pitchFamily="34" charset="0"/>
                <a:cs typeface="Arial" panose="020B0604020202020204" pitchFamily="34" charset="0"/>
              </a:rPr>
              <a:t>Phase 1: Understanding Lived Experiences and Emotional Distress</a:t>
            </a:r>
            <a:br>
              <a:rPr lang="en-US" altLang="en-US" dirty="0">
                <a:solidFill>
                  <a:schemeClr val="tx1"/>
                </a:solidFill>
                <a:latin typeface="Arial" panose="020B0604020202020204" pitchFamily="34" charset="0"/>
                <a:cs typeface="Arial" panose="020B0604020202020204" pitchFamily="34" charset="0"/>
              </a:rPr>
            </a:br>
            <a:r>
              <a:rPr lang="en-US" altLang="en-US" b="1" dirty="0">
                <a:solidFill>
                  <a:srgbClr val="0152A1"/>
                </a:solidFill>
                <a:latin typeface="Arial" panose="020B0604020202020204" pitchFamily="34" charset="0"/>
                <a:cs typeface="Arial" panose="020B0604020202020204" pitchFamily="34" charset="0"/>
              </a:rPr>
              <a:t>Qualitative and quantitative assessment to describe lived experiences and negative emotional states among persons affected by leprosy</a:t>
            </a:r>
            <a:endParaRPr lang="en-US" altLang="en-US" sz="2000" b="1" dirty="0">
              <a:solidFill>
                <a:srgbClr val="0152A1"/>
              </a:solidFill>
              <a:latin typeface="Arial" panose="020B0604020202020204" pitchFamily="34" charset="0"/>
              <a:cs typeface="Arial" panose="020B0604020202020204" pitchFamily="34" charset="0"/>
            </a:endParaRPr>
          </a:p>
          <a:p>
            <a:pPr>
              <a:buFontTx/>
              <a:buChar char="•"/>
              <a:defRPr/>
            </a:pPr>
            <a:endParaRPr lang="en-US" altLang="en-US" dirty="0">
              <a:solidFill>
                <a:schemeClr val="tx1"/>
              </a:solidFill>
              <a:latin typeface="Arial" panose="020B0604020202020204" pitchFamily="34" charset="0"/>
              <a:cs typeface="Arial" panose="020B0604020202020204" pitchFamily="34" charset="0"/>
            </a:endParaRPr>
          </a:p>
          <a:p>
            <a:pPr>
              <a:defRPr/>
            </a:pPr>
            <a:endParaRPr lang="en-US" altLang="en-US" dirty="0">
              <a:solidFill>
                <a:schemeClr val="tx1"/>
              </a:solidFill>
              <a:latin typeface="Arial" panose="020B0604020202020204" pitchFamily="34" charset="0"/>
              <a:cs typeface="Arial" panose="020B0604020202020204" pitchFamily="34" charset="0"/>
            </a:endParaRPr>
          </a:p>
          <a:p>
            <a:pPr>
              <a:lnSpc>
                <a:spcPct val="150000"/>
              </a:lnSpc>
              <a:defRPr/>
            </a:pPr>
            <a:r>
              <a:rPr lang="en-US" altLang="en-US" b="1" dirty="0">
                <a:solidFill>
                  <a:schemeClr val="bg2">
                    <a:lumMod val="10000"/>
                  </a:schemeClr>
                </a:solidFill>
                <a:latin typeface="Arial" panose="020B0604020202020204" pitchFamily="34" charset="0"/>
                <a:cs typeface="Arial" panose="020B0604020202020204" pitchFamily="34" charset="0"/>
              </a:rPr>
              <a:t>Phase 2: Pilot Co-production Phase</a:t>
            </a:r>
            <a:br>
              <a:rPr lang="en-US" altLang="en-US" dirty="0">
                <a:solidFill>
                  <a:schemeClr val="tx1"/>
                </a:solidFill>
                <a:latin typeface="Arial" panose="020B0604020202020204" pitchFamily="34" charset="0"/>
                <a:cs typeface="Arial" panose="020B0604020202020204" pitchFamily="34" charset="0"/>
              </a:rPr>
            </a:br>
            <a:r>
              <a:rPr lang="en-US" altLang="en-US" b="1" dirty="0">
                <a:solidFill>
                  <a:srgbClr val="0152A1"/>
                </a:solidFill>
                <a:latin typeface="Arial" panose="020B0604020202020204" pitchFamily="34" charset="0"/>
                <a:cs typeface="Arial" panose="020B0604020202020204" pitchFamily="34" charset="0"/>
              </a:rPr>
              <a:t>Testing the feasibility of participatory co-production processes through Community Knowledge Exchange Spaces (CKES)</a:t>
            </a:r>
          </a:p>
          <a:p>
            <a:pPr>
              <a:buFontTx/>
              <a:buChar char="•"/>
              <a:defRPr/>
            </a:pPr>
            <a:endParaRPr lang="en-US" altLang="en-US" dirty="0">
              <a:solidFill>
                <a:schemeClr val="tx1"/>
              </a:solidFill>
              <a:latin typeface="Arial" panose="020B0604020202020204" pitchFamily="34" charset="0"/>
              <a:cs typeface="Arial" panose="020B0604020202020204" pitchFamily="34" charset="0"/>
            </a:endParaRPr>
          </a:p>
          <a:p>
            <a:pPr>
              <a:defRPr/>
            </a:pPr>
            <a:endParaRPr lang="en-US" altLang="en-US" dirty="0">
              <a:solidFill>
                <a:schemeClr val="tx1"/>
              </a:solidFill>
              <a:latin typeface="Arial" panose="020B0604020202020204" pitchFamily="34" charset="0"/>
              <a:cs typeface="Arial" panose="020B0604020202020204" pitchFamily="34" charset="0"/>
            </a:endParaRPr>
          </a:p>
          <a:p>
            <a:pPr>
              <a:lnSpc>
                <a:spcPct val="150000"/>
              </a:lnSpc>
              <a:defRPr/>
            </a:pPr>
            <a:r>
              <a:rPr lang="en-US" altLang="en-US" b="1" dirty="0">
                <a:solidFill>
                  <a:schemeClr val="bg2">
                    <a:lumMod val="10000"/>
                  </a:schemeClr>
                </a:solidFill>
                <a:latin typeface="Arial" panose="020B0604020202020204" pitchFamily="34" charset="0"/>
                <a:cs typeface="Arial" panose="020B0604020202020204" pitchFamily="34" charset="0"/>
              </a:rPr>
              <a:t>Phase 3: Full Co-production Phase (Ongoing)</a:t>
            </a:r>
            <a:br>
              <a:rPr lang="en-US" altLang="en-US" dirty="0">
                <a:solidFill>
                  <a:schemeClr val="bg2">
                    <a:lumMod val="10000"/>
                  </a:schemeClr>
                </a:solidFill>
                <a:latin typeface="Arial" panose="020B0604020202020204" pitchFamily="34" charset="0"/>
                <a:cs typeface="Arial" panose="020B0604020202020204" pitchFamily="34" charset="0"/>
              </a:rPr>
            </a:br>
            <a:r>
              <a:rPr lang="en-US" altLang="en-US" b="1" dirty="0">
                <a:solidFill>
                  <a:srgbClr val="0152A1"/>
                </a:solidFill>
                <a:latin typeface="Arial" panose="020B0604020202020204" pitchFamily="34" charset="0"/>
                <a:cs typeface="Arial" panose="020B0604020202020204" pitchFamily="34" charset="0"/>
              </a:rPr>
              <a:t>Strengthening and scaling co-produced, locally rooted mental health interventions with community and system partners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a:extLst>
            <a:ext uri="{FF2B5EF4-FFF2-40B4-BE49-F238E27FC236}">
              <a16:creationId xmlns:a16="http://schemas.microsoft.com/office/drawing/2014/main" id="{9345CA79-44DB-F122-D4E0-A4C9ECE3258D}"/>
            </a:ext>
          </a:extLst>
        </p:cNvPr>
        <p:cNvGrpSpPr/>
        <p:nvPr/>
      </p:nvGrpSpPr>
      <p:grpSpPr>
        <a:xfrm>
          <a:off x="0" y="0"/>
          <a:ext cx="0" cy="0"/>
          <a:chOff x="0" y="0"/>
          <a:chExt cx="0" cy="0"/>
        </a:xfrm>
      </p:grpSpPr>
      <p:sp>
        <p:nvSpPr>
          <p:cNvPr id="4" name="Rectangle: Diagonal Corners Snipped 3">
            <a:extLst>
              <a:ext uri="{FF2B5EF4-FFF2-40B4-BE49-F238E27FC236}">
                <a16:creationId xmlns:a16="http://schemas.microsoft.com/office/drawing/2014/main" id="{35E5ABA5-3D22-679D-61CE-EF3886790F73}"/>
              </a:ext>
            </a:extLst>
          </p:cNvPr>
          <p:cNvSpPr/>
          <p:nvPr/>
        </p:nvSpPr>
        <p:spPr>
          <a:xfrm>
            <a:off x="595313" y="234950"/>
            <a:ext cx="6580187" cy="676275"/>
          </a:xfrm>
          <a:prstGeom prst="snip2DiagRect">
            <a:avLst/>
          </a:prstGeom>
          <a:solidFill>
            <a:srgbClr val="AB05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b="1" dirty="0"/>
              <a:t>Learning: Phase 1</a:t>
            </a:r>
          </a:p>
        </p:txBody>
      </p:sp>
      <p:sp>
        <p:nvSpPr>
          <p:cNvPr id="6" name="Content Placeholder 4">
            <a:extLst>
              <a:ext uri="{FF2B5EF4-FFF2-40B4-BE49-F238E27FC236}">
                <a16:creationId xmlns:a16="http://schemas.microsoft.com/office/drawing/2014/main" id="{E6972FCC-455F-1C01-7A50-481E5580FDE7}"/>
              </a:ext>
            </a:extLst>
          </p:cNvPr>
          <p:cNvSpPr txBox="1">
            <a:spLocks/>
          </p:cNvSpPr>
          <p:nvPr/>
        </p:nvSpPr>
        <p:spPr>
          <a:xfrm>
            <a:off x="266700" y="1385888"/>
            <a:ext cx="11087100" cy="4351337"/>
          </a:xfrm>
          <a:prstGeom prst="rect">
            <a:avLst/>
          </a:prstGeom>
        </p:spPr>
        <p:txBody>
          <a:bodyPr/>
          <a:lstStyle>
            <a:lvl1pPr marL="269875" indent="-269875" algn="l" defTabSz="914400" rtl="0" eaLnBrk="1" latinLnBrk="0" hangingPunct="1">
              <a:lnSpc>
                <a:spcPct val="130000"/>
              </a:lnSpc>
              <a:spcBef>
                <a:spcPts val="1000"/>
              </a:spcBef>
              <a:buFont typeface="Arial" panose="020B0604020202020204" pitchFamily="34" charset="0"/>
              <a:buChar char="•"/>
              <a:defRPr sz="2000" kern="1200">
                <a:solidFill>
                  <a:schemeClr val="tx1"/>
                </a:solidFill>
                <a:latin typeface="+mn-lt"/>
                <a:ea typeface="+mn-ea"/>
                <a:cs typeface="+mn-cs"/>
              </a:defRPr>
            </a:lvl1pPr>
            <a:lvl2pPr marL="539750" indent="-269875" algn="l" defTabSz="914400" rtl="0" eaLnBrk="1" latinLnBrk="0" hangingPunct="1">
              <a:lnSpc>
                <a:spcPct val="130000"/>
              </a:lnSpc>
              <a:spcBef>
                <a:spcPts val="500"/>
              </a:spcBef>
              <a:buFont typeface="Arial" panose="020B0604020202020204" pitchFamily="34" charset="0"/>
              <a:buChar char="•"/>
              <a:defRPr sz="1800" kern="1200">
                <a:solidFill>
                  <a:schemeClr val="tx1"/>
                </a:solidFill>
                <a:latin typeface="+mn-lt"/>
                <a:ea typeface="+mn-ea"/>
                <a:cs typeface="+mn-cs"/>
              </a:defRPr>
            </a:lvl2pPr>
            <a:lvl3pPr marL="803275" indent="-263525" algn="l" defTabSz="914400" rtl="0" eaLnBrk="1" latinLnBrk="0" hangingPunct="1">
              <a:lnSpc>
                <a:spcPct val="130000"/>
              </a:lnSpc>
              <a:spcBef>
                <a:spcPts val="500"/>
              </a:spcBef>
              <a:buFont typeface="Arial" panose="020B0604020202020204" pitchFamily="34" charset="0"/>
              <a:buChar char="•"/>
              <a:defRPr sz="1600" kern="1200">
                <a:solidFill>
                  <a:schemeClr val="tx1"/>
                </a:solidFill>
                <a:latin typeface="+mn-lt"/>
                <a:ea typeface="+mn-ea"/>
                <a:cs typeface="+mn-cs"/>
              </a:defRPr>
            </a:lvl3pPr>
            <a:lvl4pPr marL="1074738" indent="-271463"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4pPr>
            <a:lvl5pPr marL="1344613" indent="-269875"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200000"/>
              </a:lnSpc>
              <a:spcBef>
                <a:spcPct val="0"/>
              </a:spcBef>
              <a:defRPr/>
            </a:pPr>
            <a:r>
              <a:rPr lang="en-US" b="1" dirty="0">
                <a:solidFill>
                  <a:srgbClr val="0152A1"/>
                </a:solidFill>
                <a:latin typeface="Arial" panose="020B0604020202020204" pitchFamily="34" charset="0"/>
                <a:cs typeface="Arial" panose="020B0604020202020204" pitchFamily="34" charset="0"/>
              </a:rPr>
              <a:t>High levels of anxiety, depression, and stress were commonly reported among persons affected by leprosy</a:t>
            </a:r>
          </a:p>
          <a:p>
            <a:pPr marL="342900" indent="-342900">
              <a:lnSpc>
                <a:spcPct val="200000"/>
              </a:lnSpc>
              <a:spcBef>
                <a:spcPct val="0"/>
              </a:spcBef>
              <a:defRPr/>
            </a:pPr>
            <a:r>
              <a:rPr lang="en-US" b="1" dirty="0">
                <a:solidFill>
                  <a:srgbClr val="0152A1"/>
                </a:solidFill>
                <a:latin typeface="Arial" panose="020B0604020202020204" pitchFamily="34" charset="0"/>
                <a:cs typeface="Arial" panose="020B0604020202020204" pitchFamily="34" charset="0"/>
              </a:rPr>
              <a:t>Emotional distress was closely linked with disability, chronic ulcers, Gender, habitants,  and livelihood insecurity</a:t>
            </a:r>
          </a:p>
          <a:p>
            <a:pPr marL="342900" indent="-342900">
              <a:lnSpc>
                <a:spcPct val="200000"/>
              </a:lnSpc>
              <a:spcBef>
                <a:spcPct val="0"/>
              </a:spcBef>
              <a:defRPr/>
            </a:pPr>
            <a:r>
              <a:rPr lang="en-US" b="1" dirty="0">
                <a:solidFill>
                  <a:srgbClr val="0152A1"/>
                </a:solidFill>
                <a:latin typeface="Arial" panose="020B0604020202020204" pitchFamily="34" charset="0"/>
                <a:cs typeface="Arial" panose="020B0604020202020204" pitchFamily="34" charset="0"/>
              </a:rPr>
              <a:t>Mental health concerns were often normalized, hidden, or perceived as “incurable”</a:t>
            </a:r>
          </a:p>
          <a:p>
            <a:pPr marL="342900" indent="-342900">
              <a:lnSpc>
                <a:spcPct val="200000"/>
              </a:lnSpc>
              <a:spcBef>
                <a:spcPct val="0"/>
              </a:spcBef>
              <a:defRPr/>
            </a:pPr>
            <a:r>
              <a:rPr lang="en-US" b="1" dirty="0">
                <a:solidFill>
                  <a:srgbClr val="0152A1"/>
                </a:solidFill>
                <a:latin typeface="Arial" panose="020B0604020202020204" pitchFamily="34" charset="0"/>
                <a:cs typeface="Arial" panose="020B0604020202020204" pitchFamily="34" charset="0"/>
              </a:rPr>
              <a:t>Distress was shaped by social isolation, stigma, and uncertainty about the future</a:t>
            </a:r>
          </a:p>
          <a:p>
            <a:pPr>
              <a:defRPr/>
            </a:pPr>
            <a:endParaRPr lang="en-IN" dirty="0"/>
          </a:p>
        </p:txBody>
      </p:sp>
    </p:spTree>
    <p:extLst>
      <p:ext uri="{BB962C8B-B14F-4D97-AF65-F5344CB8AC3E}">
        <p14:creationId xmlns:p14="http://schemas.microsoft.com/office/powerpoint/2010/main" val="66743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a:extLst>
            <a:ext uri="{FF2B5EF4-FFF2-40B4-BE49-F238E27FC236}">
              <a16:creationId xmlns:a16="http://schemas.microsoft.com/office/drawing/2014/main" id="{F97FC565-9C1A-CB48-0E84-D17B5B781B50}"/>
            </a:ext>
          </a:extLst>
        </p:cNvPr>
        <p:cNvGrpSpPr/>
        <p:nvPr/>
      </p:nvGrpSpPr>
      <p:grpSpPr>
        <a:xfrm>
          <a:off x="0" y="0"/>
          <a:ext cx="0" cy="0"/>
          <a:chOff x="0" y="0"/>
          <a:chExt cx="0" cy="0"/>
        </a:xfrm>
      </p:grpSpPr>
      <p:sp>
        <p:nvSpPr>
          <p:cNvPr id="2" name="Rectangle: Diagonal Corners Snipped 1">
            <a:extLst>
              <a:ext uri="{FF2B5EF4-FFF2-40B4-BE49-F238E27FC236}">
                <a16:creationId xmlns:a16="http://schemas.microsoft.com/office/drawing/2014/main" id="{9F71F3BE-17F0-93C6-83EC-8C7FF0BE0328}"/>
              </a:ext>
            </a:extLst>
          </p:cNvPr>
          <p:cNvSpPr/>
          <p:nvPr/>
        </p:nvSpPr>
        <p:spPr>
          <a:xfrm>
            <a:off x="595313" y="234950"/>
            <a:ext cx="6580187" cy="676275"/>
          </a:xfrm>
          <a:prstGeom prst="snip2DiagRect">
            <a:avLst/>
          </a:prstGeom>
          <a:solidFill>
            <a:srgbClr val="AB053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t>Learning from the Pilot Co-production Phase</a:t>
            </a:r>
            <a:endParaRPr lang="en-US" sz="2000" b="1" dirty="0"/>
          </a:p>
        </p:txBody>
      </p:sp>
      <p:sp>
        <p:nvSpPr>
          <p:cNvPr id="5" name="Rectangle 4">
            <a:extLst>
              <a:ext uri="{FF2B5EF4-FFF2-40B4-BE49-F238E27FC236}">
                <a16:creationId xmlns:a16="http://schemas.microsoft.com/office/drawing/2014/main" id="{121582C5-B948-4EA4-7438-D3DA043790C5}"/>
              </a:ext>
            </a:extLst>
          </p:cNvPr>
          <p:cNvSpPr/>
          <p:nvPr/>
        </p:nvSpPr>
        <p:spPr>
          <a:xfrm>
            <a:off x="446087" y="1285081"/>
            <a:ext cx="11299825" cy="428783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marL="342900" indent="-342900">
              <a:lnSpc>
                <a:spcPct val="250000"/>
              </a:lnSpc>
              <a:buFont typeface="Arial" panose="020B0604020202020204" pitchFamily="34" charset="0"/>
              <a:buChar char="•"/>
              <a:defRPr/>
            </a:pPr>
            <a:r>
              <a:rPr lang="en-US" altLang="en-US" sz="2000" b="1" dirty="0">
                <a:solidFill>
                  <a:srgbClr val="0152A1"/>
                </a:solidFill>
                <a:latin typeface="Arial" panose="020B0604020202020204" pitchFamily="34" charset="0"/>
                <a:cs typeface="Arial" panose="020B0604020202020204" pitchFamily="34" charset="0"/>
              </a:rPr>
              <a:t>Co-production was feasible and acceptable to persons affected by leprosy</a:t>
            </a:r>
          </a:p>
          <a:p>
            <a:pPr marL="342900" indent="-342900">
              <a:lnSpc>
                <a:spcPct val="250000"/>
              </a:lnSpc>
              <a:buFont typeface="Arial" panose="020B0604020202020204" pitchFamily="34" charset="0"/>
              <a:buChar char="•"/>
              <a:defRPr/>
            </a:pPr>
            <a:r>
              <a:rPr lang="en-US" altLang="en-US" sz="2000" b="1" dirty="0">
                <a:solidFill>
                  <a:srgbClr val="0152A1"/>
                </a:solidFill>
                <a:latin typeface="Arial" panose="020B0604020202020204" pitchFamily="34" charset="0"/>
                <a:cs typeface="Arial" panose="020B0604020202020204" pitchFamily="34" charset="0"/>
              </a:rPr>
              <a:t>Trust and safe spaces were essential before discussing mental health openly</a:t>
            </a:r>
          </a:p>
          <a:p>
            <a:pPr marL="342900" indent="-342900">
              <a:lnSpc>
                <a:spcPct val="250000"/>
              </a:lnSpc>
              <a:buFont typeface="Arial" panose="020B0604020202020204" pitchFamily="34" charset="0"/>
              <a:buChar char="•"/>
              <a:defRPr/>
            </a:pPr>
            <a:r>
              <a:rPr lang="en-US" altLang="en-US" sz="2000" b="1" dirty="0">
                <a:solidFill>
                  <a:srgbClr val="0152A1"/>
                </a:solidFill>
                <a:latin typeface="Arial" panose="020B0604020202020204" pitchFamily="34" charset="0"/>
                <a:cs typeface="Arial" panose="020B0604020202020204" pitchFamily="34" charset="0"/>
              </a:rPr>
              <a:t>Peer support and shared reflection reduced isolation and self-blame</a:t>
            </a:r>
          </a:p>
          <a:p>
            <a:pPr marL="342900" indent="-342900">
              <a:lnSpc>
                <a:spcPct val="250000"/>
              </a:lnSpc>
              <a:buFont typeface="Arial" panose="020B0604020202020204" pitchFamily="34" charset="0"/>
              <a:buChar char="•"/>
              <a:defRPr/>
            </a:pPr>
            <a:r>
              <a:rPr lang="en-US" altLang="en-US" sz="2000" b="1" dirty="0">
                <a:solidFill>
                  <a:srgbClr val="0152A1"/>
                </a:solidFill>
                <a:latin typeface="Arial" panose="020B0604020202020204" pitchFamily="34" charset="0"/>
                <a:cs typeface="Arial" panose="020B0604020202020204" pitchFamily="34" charset="0"/>
              </a:rPr>
              <a:t>Locally meaningful approaches mattered more than clinical labels</a:t>
            </a:r>
          </a:p>
          <a:p>
            <a:pPr marL="342900" indent="-342900">
              <a:lnSpc>
                <a:spcPct val="250000"/>
              </a:lnSpc>
              <a:buFont typeface="Arial" panose="020B0604020202020204" pitchFamily="34" charset="0"/>
              <a:buChar char="•"/>
              <a:defRPr/>
            </a:pPr>
            <a:r>
              <a:rPr lang="en-US" sz="2000" b="1" dirty="0">
                <a:solidFill>
                  <a:srgbClr val="0152A1"/>
                </a:solidFill>
                <a:latin typeface="Arial" panose="020B0604020202020204" pitchFamily="34" charset="0"/>
                <a:cs typeface="Arial" panose="020B0604020202020204" pitchFamily="34" charset="0"/>
              </a:rPr>
              <a:t>Involving government programme staff enriched dialogue and improved system alignment</a:t>
            </a:r>
            <a:endParaRPr lang="en-US" altLang="en-US" sz="2000" b="1" dirty="0">
              <a:solidFill>
                <a:srgbClr val="0152A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1589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5E1EEAEE-C165-20EC-CEA2-370CBA1422AA}"/>
              </a:ext>
            </a:extLst>
          </p:cNvPr>
          <p:cNvSpPr>
            <a:spLocks noGrp="1"/>
          </p:cNvSpPr>
          <p:nvPr>
            <p:ph type="title"/>
          </p:nvPr>
        </p:nvSpPr>
        <p:spPr>
          <a:xfrm>
            <a:off x="2257425" y="2693988"/>
            <a:ext cx="5407025" cy="1470025"/>
          </a:xfrm>
        </p:spPr>
        <p:txBody>
          <a:bodyPr/>
          <a:lstStyle/>
          <a:p>
            <a:r>
              <a:rPr lang="en-US" altLang="en-US">
                <a:latin typeface="Franklin Gothic Book" panose="020B0503020102020204" pitchFamily="34" charset="0"/>
                <a:cs typeface="Segoe UI" panose="020B0502040204020203" pitchFamily="34" charset="0"/>
              </a:rPr>
              <a:t>Some of the  Findings </a:t>
            </a:r>
          </a:p>
        </p:txBody>
      </p:sp>
      <p:pic>
        <p:nvPicPr>
          <p:cNvPr id="10243" name="Graphic 3" descr="Books on Shelf">
            <a:extLst>
              <a:ext uri="{FF2B5EF4-FFF2-40B4-BE49-F238E27FC236}">
                <a16:creationId xmlns:a16="http://schemas.microsoft.com/office/drawing/2014/main" id="{13057704-336F-1400-8109-20EC6D2810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879725"/>
            <a:ext cx="1096963"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27" name="Google Shape;127;p16"/>
          <p:cNvSpPr txBox="1"/>
          <p:nvPr/>
        </p:nvSpPr>
        <p:spPr>
          <a:xfrm>
            <a:off x="296416" y="92740"/>
            <a:ext cx="7796123" cy="553998"/>
          </a:xfrm>
          <a:prstGeom prst="rect">
            <a:avLst/>
          </a:prstGeom>
          <a:noFill/>
          <a:ln>
            <a:noFill/>
          </a:ln>
        </p:spPr>
        <p:txBody>
          <a:bodyPr spcFirstLastPara="1" wrap="square" lIns="0" tIns="0" rIns="0" bIns="0" anchor="t" anchorCtr="0">
            <a:spAutoFit/>
          </a:bodyPr>
          <a:lstStyle/>
          <a:p>
            <a:pPr algn="just">
              <a:defRPr/>
            </a:pPr>
            <a:r>
              <a:rPr lang="en-IN" altLang="en-US" sz="3600" b="1" dirty="0">
                <a:solidFill>
                  <a:schemeClr val="bg2">
                    <a:lumMod val="50000"/>
                  </a:schemeClr>
                </a:solidFill>
                <a:latin typeface="Calibri" panose="020F0502020204030204" pitchFamily="34" charset="0"/>
                <a:ea typeface="Times New Roman" panose="02020603050405020304" pitchFamily="18" charset="0"/>
                <a:cs typeface="Calibri" panose="020F0502020204030204" pitchFamily="34" charset="0"/>
              </a:rPr>
              <a:t>Prevalence of specific MH problems:-</a:t>
            </a:r>
          </a:p>
        </p:txBody>
      </p:sp>
      <p:pic>
        <p:nvPicPr>
          <p:cNvPr id="2" name="Content Placeholder 5">
            <a:extLst>
              <a:ext uri="{FF2B5EF4-FFF2-40B4-BE49-F238E27FC236}">
                <a16:creationId xmlns:a16="http://schemas.microsoft.com/office/drawing/2014/main" id="{4FBB1E1D-D6EC-AF9B-A7DD-435E14825792}"/>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23" y="955592"/>
            <a:ext cx="4049293" cy="291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063BD546-0E81-30E3-2DB0-286BA79B65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9829" y="755246"/>
            <a:ext cx="5246366" cy="3497577"/>
          </a:xfrm>
          <a:prstGeom prst="rect">
            <a:avLst/>
          </a:prstGeom>
        </p:spPr>
      </p:pic>
      <p:sp>
        <p:nvSpPr>
          <p:cNvPr id="8" name="TextBox 7">
            <a:extLst>
              <a:ext uri="{FF2B5EF4-FFF2-40B4-BE49-F238E27FC236}">
                <a16:creationId xmlns:a16="http://schemas.microsoft.com/office/drawing/2014/main" id="{3B9A41FD-CA2F-A3EC-4C0E-CA50A6348D61}"/>
              </a:ext>
            </a:extLst>
          </p:cNvPr>
          <p:cNvSpPr txBox="1"/>
          <p:nvPr/>
        </p:nvSpPr>
        <p:spPr>
          <a:xfrm>
            <a:off x="603848" y="4179937"/>
            <a:ext cx="10877909" cy="2031325"/>
          </a:xfrm>
          <a:prstGeom prst="rect">
            <a:avLst/>
          </a:prstGeom>
          <a:noFill/>
        </p:spPr>
        <p:txBody>
          <a:bodyPr wrap="square">
            <a:spAutoFit/>
          </a:bodyPr>
          <a:lstStyle/>
          <a:p>
            <a:pPr>
              <a:defRPr/>
            </a:pPr>
            <a:endParaRPr lang="en-US" sz="1800" dirty="0">
              <a:solidFill>
                <a:srgbClr val="0152A1"/>
              </a:solidFill>
            </a:endParaRPr>
          </a:p>
          <a:p>
            <a:pPr>
              <a:defRPr/>
            </a:pPr>
            <a:r>
              <a:rPr lang="en-US" sz="1800" dirty="0">
                <a:solidFill>
                  <a:srgbClr val="0152A1"/>
                </a:solidFill>
              </a:rPr>
              <a:t>Emotional distress was strongly linked to </a:t>
            </a:r>
            <a:r>
              <a:rPr lang="en-US" sz="1800" b="1" dirty="0">
                <a:solidFill>
                  <a:srgbClr val="0152A1"/>
                </a:solidFill>
              </a:rPr>
              <a:t>uncertain recovery, physical deformities, and social exclusion</a:t>
            </a:r>
          </a:p>
          <a:p>
            <a:pPr>
              <a:defRPr/>
            </a:pPr>
            <a:endParaRPr lang="en-US" sz="1800" b="1" dirty="0">
              <a:solidFill>
                <a:srgbClr val="0152A1"/>
              </a:solidFill>
              <a:latin typeface="Arial Narrow" panose="020B0606020202030204" pitchFamily="34" charset="0"/>
            </a:endParaRPr>
          </a:p>
          <a:p>
            <a:pPr>
              <a:defRPr/>
            </a:pPr>
            <a:r>
              <a:rPr lang="en-US" sz="1800" b="1" dirty="0">
                <a:solidFill>
                  <a:srgbClr val="0152A1"/>
                </a:solidFill>
              </a:rPr>
              <a:t>Anxiety</a:t>
            </a:r>
            <a:r>
              <a:rPr lang="en-US" sz="1800" dirty="0">
                <a:solidFill>
                  <a:srgbClr val="0152A1"/>
                </a:solidFill>
              </a:rPr>
              <a:t> was commonly related to fears of worsening disability and loss of livelihood</a:t>
            </a:r>
          </a:p>
          <a:p>
            <a:pPr>
              <a:defRPr/>
            </a:pPr>
            <a:endParaRPr lang="en-IN" sz="1800" b="1" dirty="0">
              <a:solidFill>
                <a:srgbClr val="0152A1"/>
              </a:solidFill>
              <a:latin typeface="Arial Narrow" panose="020B0606020202030204" pitchFamily="34" charset="0"/>
            </a:endParaRPr>
          </a:p>
          <a:p>
            <a:pPr>
              <a:defRPr/>
            </a:pPr>
            <a:r>
              <a:rPr lang="en-US" sz="1800" b="1" dirty="0">
                <a:solidFill>
                  <a:srgbClr val="0152A1"/>
                </a:solidFill>
              </a:rPr>
              <a:t>Depressive symptoms</a:t>
            </a:r>
            <a:r>
              <a:rPr lang="en-US" sz="1800" dirty="0">
                <a:solidFill>
                  <a:srgbClr val="0152A1"/>
                </a:solidFill>
              </a:rPr>
              <a:t> were frequently associated with social isolation and reduced mobility</a:t>
            </a:r>
            <a:endParaRPr lang="en-US" sz="1600" dirty="0">
              <a:solidFill>
                <a:srgbClr val="0152A1"/>
              </a:solidFill>
              <a:latin typeface="Arial Narrow" panose="020B0606020202030204" pitchFamily="34" charset="0"/>
            </a:endParaRPr>
          </a:p>
        </p:txBody>
      </p:sp>
    </p:spTree>
  </p:cSld>
  <p:clrMapOvr>
    <a:masterClrMapping/>
  </p:clrMapOvr>
</p:sld>
</file>

<file path=ppt/theme/theme1.xml><?xml version="1.0" encoding="utf-8"?>
<a:theme xmlns:a="http://schemas.openxmlformats.org/drawingml/2006/main" name="Office Theme">
  <a:themeElements>
    <a:clrScheme name="The Leprosy Mission">
      <a:dk1>
        <a:srgbClr val="00578A"/>
      </a:dk1>
      <a:lt1>
        <a:srgbClr val="FFFFFF"/>
      </a:lt1>
      <a:dk2>
        <a:srgbClr val="81154F"/>
      </a:dk2>
      <a:lt2>
        <a:srgbClr val="E3CCD9"/>
      </a:lt2>
      <a:accent1>
        <a:srgbClr val="81154F"/>
      </a:accent1>
      <a:accent2>
        <a:srgbClr val="00578A"/>
      </a:accent2>
      <a:accent3>
        <a:srgbClr val="FF332A"/>
      </a:accent3>
      <a:accent4>
        <a:srgbClr val="F9B410"/>
      </a:accent4>
      <a:accent5>
        <a:srgbClr val="247833"/>
      </a:accent5>
      <a:accent6>
        <a:srgbClr val="E95A18"/>
      </a:accent6>
      <a:hlink>
        <a:srgbClr val="81154F"/>
      </a:hlink>
      <a:folHlink>
        <a:srgbClr val="00578A"/>
      </a:folHlink>
    </a:clrScheme>
    <a:fontScheme name="The Leprosy Mission">
      <a:majorFont>
        <a:latin typeface="Londrina Soli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w="19050">
          <a:noFill/>
        </a:ln>
        <a:effectLst/>
      </a:spPr>
      <a:bodyPr lIns="48000" tIns="48000" rIns="48000" bIns="48000" rtlCol="0" anchor="ctr"/>
      <a:lstStyle>
        <a:defPPr algn="ctr">
          <a:defRPr sz="2400" dirty="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LM PowerPoint Template &amp; Tips" id="{59B16325-A7C2-45CA-AC3C-E4DF3D08710B}" vid="{8B8DEC30-3E71-4435-B14E-24927FFC0A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4811</TotalTime>
  <Words>707</Words>
  <Application>Microsoft Office PowerPoint</Application>
  <PresentationFormat>Widescreen</PresentationFormat>
  <Paragraphs>84</Paragraphs>
  <Slides>13</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Calibri</vt:lpstr>
      <vt:lpstr>Segoe UI</vt:lpstr>
      <vt:lpstr>Aptos</vt:lpstr>
      <vt:lpstr>Arial Narrow</vt:lpstr>
      <vt:lpstr>Arial</vt:lpstr>
      <vt:lpstr>Wingdings</vt:lpstr>
      <vt:lpstr>Franklin Gothic Book</vt:lpstr>
      <vt:lpstr>Poppins</vt:lpstr>
      <vt:lpstr>Londrina Solid</vt:lpstr>
      <vt:lpstr>Office Theme</vt:lpstr>
      <vt:lpstr>Insights from a Community Initiative on Mental Health.  </vt:lpstr>
      <vt:lpstr>PowerPoint Presentation</vt:lpstr>
      <vt:lpstr>PowerPoint Presentation</vt:lpstr>
      <vt:lpstr>PowerPoint Presentation</vt:lpstr>
      <vt:lpstr>PowerPoint Presentation</vt:lpstr>
      <vt:lpstr>PowerPoint Presentation</vt:lpstr>
      <vt:lpstr>PowerPoint Presentation</vt:lpstr>
      <vt:lpstr>Some of the  Findings </vt:lpstr>
      <vt:lpstr>PowerPoint Presentation</vt:lpstr>
      <vt:lpstr>PowerPoint Presentation</vt:lpstr>
      <vt:lpstr>PowerPoint Presentation</vt:lpstr>
      <vt:lpstr>-Share learning and emerging practices through knowledge exchange and publications. -Embed mental health support within routine leprosy care, alongside medical treatment and rehabilitation -Refine and document a replicable, locally rooted co-production model for mental health support -Build on this feasibility phase by expanding involvement of family members and designing a future study with a comparison group</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Subhojit Goswami</dc:creator>
  <cp:lastModifiedBy>james george</cp:lastModifiedBy>
  <cp:revision>107</cp:revision>
  <dcterms:created xsi:type="dcterms:W3CDTF">2025-08-26T16:53:02Z</dcterms:created>
  <dcterms:modified xsi:type="dcterms:W3CDTF">2026-01-28T04:13:08Z</dcterms:modified>
</cp:coreProperties>
</file>