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431" r:id="rId5"/>
    <p:sldId id="434" r:id="rId6"/>
    <p:sldId id="422" r:id="rId7"/>
    <p:sldId id="441" r:id="rId8"/>
    <p:sldId id="443" r:id="rId9"/>
    <p:sldId id="444" r:id="rId10"/>
    <p:sldId id="438" r:id="rId11"/>
  </p:sldIdLst>
  <p:sldSz cx="12192000" cy="6858000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4C"/>
    <a:srgbClr val="000000"/>
    <a:srgbClr val="FFCD3F"/>
    <a:srgbClr val="035A95"/>
    <a:srgbClr val="F9F9F9"/>
    <a:srgbClr val="DEDEDE"/>
    <a:srgbClr val="0152A1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64F99-4B54-4AB4-9DE9-95A545FEFB74}" v="195" dt="2025-02-21T07:49:25.366"/>
  </p1510:revLst>
</p1510:revInfo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133" autoAdjust="0"/>
  </p:normalViewPr>
  <p:slideViewPr>
    <p:cSldViewPr snapToGrid="0">
      <p:cViewPr varScale="1">
        <p:scale>
          <a:sx n="55" d="100"/>
          <a:sy n="55" d="100"/>
        </p:scale>
        <p:origin x="100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esh Dhondge" userId="2194fc5c8a709eca" providerId="LiveId" clId="{47064F99-4B54-4AB4-9DE9-95A545FEFB74}"/>
    <pc:docChg chg="undo custSel modSld">
      <pc:chgData name="Suresh Dhondge" userId="2194fc5c8a709eca" providerId="LiveId" clId="{47064F99-4B54-4AB4-9DE9-95A545FEFB74}" dt="2025-02-21T07:49:36.709" v="352" actId="114"/>
      <pc:docMkLst>
        <pc:docMk/>
      </pc:docMkLst>
      <pc:sldChg chg="modSp mod">
        <pc:chgData name="Suresh Dhondge" userId="2194fc5c8a709eca" providerId="LiveId" clId="{47064F99-4B54-4AB4-9DE9-95A545FEFB74}" dt="2025-02-21T06:28:46.500" v="89" actId="20577"/>
        <pc:sldMkLst>
          <pc:docMk/>
          <pc:sldMk cId="93559825" sldId="422"/>
        </pc:sldMkLst>
        <pc:spChg chg="mod">
          <ac:chgData name="Suresh Dhondge" userId="2194fc5c8a709eca" providerId="LiveId" clId="{47064F99-4B54-4AB4-9DE9-95A545FEFB74}" dt="2025-02-21T06:28:46.500" v="89" actId="20577"/>
          <ac:spMkLst>
            <pc:docMk/>
            <pc:sldMk cId="93559825" sldId="422"/>
            <ac:spMk id="5" creationId="{FFE9BB7A-E76F-A60D-ED64-DD366D6A15D1}"/>
          </ac:spMkLst>
        </pc:spChg>
      </pc:sldChg>
      <pc:sldChg chg="addSp modSp mod">
        <pc:chgData name="Suresh Dhondge" userId="2194fc5c8a709eca" providerId="LiveId" clId="{47064F99-4B54-4AB4-9DE9-95A545FEFB74}" dt="2025-02-21T07:49:36.709" v="352" actId="114"/>
        <pc:sldMkLst>
          <pc:docMk/>
          <pc:sldMk cId="3195728374" sldId="438"/>
        </pc:sldMkLst>
        <pc:spChg chg="add mod">
          <ac:chgData name="Suresh Dhondge" userId="2194fc5c8a709eca" providerId="LiveId" clId="{47064F99-4B54-4AB4-9DE9-95A545FEFB74}" dt="2025-02-21T07:49:36.709" v="352" actId="114"/>
          <ac:spMkLst>
            <pc:docMk/>
            <pc:sldMk cId="3195728374" sldId="438"/>
            <ac:spMk id="2" creationId="{85FA5B86-0E48-6796-5133-BF6C4582115C}"/>
          </ac:spMkLst>
        </pc:spChg>
      </pc:sldChg>
      <pc:sldChg chg="delSp modSp mod delAnim modAnim">
        <pc:chgData name="Suresh Dhondge" userId="2194fc5c8a709eca" providerId="LiveId" clId="{47064F99-4B54-4AB4-9DE9-95A545FEFB74}" dt="2025-02-21T07:46:59.196" v="336" actId="20577"/>
        <pc:sldMkLst>
          <pc:docMk/>
          <pc:sldMk cId="3487666482" sldId="443"/>
        </pc:sldMkLst>
        <pc:spChg chg="mod">
          <ac:chgData name="Suresh Dhondge" userId="2194fc5c8a709eca" providerId="LiveId" clId="{47064F99-4B54-4AB4-9DE9-95A545FEFB74}" dt="2025-02-21T07:46:59.196" v="336" actId="20577"/>
          <ac:spMkLst>
            <pc:docMk/>
            <pc:sldMk cId="3487666482" sldId="443"/>
            <ac:spMk id="5" creationId="{CE011740-711D-EE16-CC7E-9579413C5F54}"/>
          </ac:spMkLst>
        </pc:spChg>
        <pc:spChg chg="del">
          <ac:chgData name="Suresh Dhondge" userId="2194fc5c8a709eca" providerId="LiveId" clId="{47064F99-4B54-4AB4-9DE9-95A545FEFB74}" dt="2025-02-21T05:09:39.911" v="0" actId="21"/>
          <ac:spMkLst>
            <pc:docMk/>
            <pc:sldMk cId="3487666482" sldId="443"/>
            <ac:spMk id="11" creationId="{FDE524A8-BDA6-3966-A2A7-45414ADD2206}"/>
          </ac:spMkLst>
        </pc:spChg>
        <pc:spChg chg="mod">
          <ac:chgData name="Suresh Dhondge" userId="2194fc5c8a709eca" providerId="LiveId" clId="{47064F99-4B54-4AB4-9DE9-95A545FEFB74}" dt="2025-02-21T06:32:58.071" v="142" actId="1076"/>
          <ac:spMkLst>
            <pc:docMk/>
            <pc:sldMk cId="3487666482" sldId="443"/>
            <ac:spMk id="12" creationId="{FC40A9C7-CE69-315C-32F3-2DF8A6389278}"/>
          </ac:spMkLst>
        </pc:spChg>
        <pc:spChg chg="mod">
          <ac:chgData name="Suresh Dhondge" userId="2194fc5c8a709eca" providerId="LiveId" clId="{47064F99-4B54-4AB4-9DE9-95A545FEFB74}" dt="2025-02-21T05:12:43.303" v="77" actId="1076"/>
          <ac:spMkLst>
            <pc:docMk/>
            <pc:sldMk cId="3487666482" sldId="443"/>
            <ac:spMk id="15" creationId="{805D9AD4-DB3E-CAFE-51FD-5C72FA572442}"/>
          </ac:spMkLst>
        </pc:spChg>
        <pc:spChg chg="mod">
          <ac:chgData name="Suresh Dhondge" userId="2194fc5c8a709eca" providerId="LiveId" clId="{47064F99-4B54-4AB4-9DE9-95A545FEFB74}" dt="2025-02-21T07:41:46.954" v="270" actId="14100"/>
          <ac:spMkLst>
            <pc:docMk/>
            <pc:sldMk cId="3487666482" sldId="443"/>
            <ac:spMk id="16" creationId="{52A4039A-768F-485C-DE08-BE3377216437}"/>
          </ac:spMkLst>
        </pc:spChg>
      </pc:sldChg>
      <pc:sldChg chg="addSp delSp modSp mod delAnim modAnim">
        <pc:chgData name="Suresh Dhondge" userId="2194fc5c8a709eca" providerId="LiveId" clId="{47064F99-4B54-4AB4-9DE9-95A545FEFB74}" dt="2025-02-21T07:46:43.512" v="335" actId="20577"/>
        <pc:sldMkLst>
          <pc:docMk/>
          <pc:sldMk cId="1687695606" sldId="444"/>
        </pc:sldMkLst>
        <pc:spChg chg="add mod">
          <ac:chgData name="Suresh Dhondge" userId="2194fc5c8a709eca" providerId="LiveId" clId="{47064F99-4B54-4AB4-9DE9-95A545FEFB74}" dt="2025-02-21T06:34:10.026" v="199" actId="20577"/>
          <ac:spMkLst>
            <pc:docMk/>
            <pc:sldMk cId="1687695606" sldId="444"/>
            <ac:spMk id="3" creationId="{39218E21-5846-6F93-8D11-C1A1217CCC32}"/>
          </ac:spMkLst>
        </pc:spChg>
        <pc:spChg chg="del mod">
          <ac:chgData name="Suresh Dhondge" userId="2194fc5c8a709eca" providerId="LiveId" clId="{47064F99-4B54-4AB4-9DE9-95A545FEFB74}" dt="2025-02-21T06:31:47.446" v="129" actId="21"/>
          <ac:spMkLst>
            <pc:docMk/>
            <pc:sldMk cId="1687695606" sldId="444"/>
            <ac:spMk id="5" creationId="{8F984576-3F32-EDAF-7D91-F876155B9CEF}"/>
          </ac:spMkLst>
        </pc:spChg>
        <pc:spChg chg="mod">
          <ac:chgData name="Suresh Dhondge" userId="2194fc5c8a709eca" providerId="LiveId" clId="{47064F99-4B54-4AB4-9DE9-95A545FEFB74}" dt="2025-02-21T07:46:43.512" v="335" actId="20577"/>
          <ac:spMkLst>
            <pc:docMk/>
            <pc:sldMk cId="1687695606" sldId="444"/>
            <ac:spMk id="6" creationId="{0C4019F1-099A-1366-90FA-04D85EE3DBC5}"/>
          </ac:spMkLst>
        </pc:spChg>
        <pc:spChg chg="mod">
          <ac:chgData name="Suresh Dhondge" userId="2194fc5c8a709eca" providerId="LiveId" clId="{47064F99-4B54-4AB4-9DE9-95A545FEFB74}" dt="2025-02-21T07:46:38.254" v="333" actId="1076"/>
          <ac:spMkLst>
            <pc:docMk/>
            <pc:sldMk cId="1687695606" sldId="444"/>
            <ac:spMk id="7" creationId="{B645849E-0581-9471-3107-C5D3056C2E35}"/>
          </ac:spMkLst>
        </pc:spChg>
        <pc:spChg chg="mod">
          <ac:chgData name="Suresh Dhondge" userId="2194fc5c8a709eca" providerId="LiveId" clId="{47064F99-4B54-4AB4-9DE9-95A545FEFB74}" dt="2025-02-21T07:46:36.492" v="330" actId="1076"/>
          <ac:spMkLst>
            <pc:docMk/>
            <pc:sldMk cId="1687695606" sldId="444"/>
            <ac:spMk id="8" creationId="{EA81D90F-78BF-5C38-DBBE-A0DC531E4196}"/>
          </ac:spMkLst>
        </pc:spChg>
        <pc:spChg chg="mod">
          <ac:chgData name="Suresh Dhondge" userId="2194fc5c8a709eca" providerId="LiveId" clId="{47064F99-4B54-4AB4-9DE9-95A545FEFB74}" dt="2025-02-21T07:46:37.073" v="331" actId="1076"/>
          <ac:spMkLst>
            <pc:docMk/>
            <pc:sldMk cId="1687695606" sldId="444"/>
            <ac:spMk id="9" creationId="{7E1B7AE5-53D5-2B6D-41FB-E9FA61E6D047}"/>
          </ac:spMkLst>
        </pc:spChg>
        <pc:spChg chg="mod">
          <ac:chgData name="Suresh Dhondge" userId="2194fc5c8a709eca" providerId="LiveId" clId="{47064F99-4B54-4AB4-9DE9-95A545FEFB74}" dt="2025-02-21T07:46:37.609" v="332" actId="1076"/>
          <ac:spMkLst>
            <pc:docMk/>
            <pc:sldMk cId="1687695606" sldId="444"/>
            <ac:spMk id="11" creationId="{A602B296-688B-58C7-BEAC-0BD7C84A6C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0BA52-78E7-4C70-B0D2-5812AB3B9D76}" type="datetimeFigureOut">
              <a:rPr lang="en-IN" smtClean="0"/>
              <a:t>21-02-2025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C2ED6-B36D-45C7-8DAC-238BA76F80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51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C2ED6-B36D-45C7-8DAC-238BA76F804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755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BE3F4-048E-7A47-96E3-FDA34429D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12B59-835B-A917-7758-59EA7D970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4A3F84-C8E2-329A-9E8C-008DF8259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92ACD-DA77-599E-48CA-79BB2B53C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C2ED6-B36D-45C7-8DAC-238BA76F804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87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B7ED1-781C-7A31-1391-3242F2DBD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D8EF80-2765-3246-88BA-C9E063872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90B96-9249-6726-9BBF-B784B5073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508CA-3568-94D1-98C1-64494702D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C2ED6-B36D-45C7-8DAC-238BA76F804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85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6ECF1-A178-15F7-3E73-A7E3F6ED2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C7EC0-92BD-2589-7014-B08C56D90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CC6A9E-B4A5-B426-1E38-3A31986F0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FB52C-DC0E-9644-A1EF-B4C41BC37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C2ED6-B36D-45C7-8DAC-238BA76F804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1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F43EE-56D0-4ED9-84B2-0BB95E25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47C4-52F8-4A68-A271-27969402D031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9B5C4-FC43-436C-81EA-D2944BCB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69EDF-7369-4474-A5C0-3094D84C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CD40-DF12-44F4-9A48-7288163A7BE6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03636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23790-BA93-4071-9148-8A7FB1CC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D658-72D2-40A8-90AC-156390CA7F5D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907A8-D660-4955-ABF8-F18D5311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D841B-EA81-4A7F-8856-338A784F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9668-6EFA-488F-9A39-258A593ED89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9369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BDC07-3EB5-4A93-A189-C8EA1012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C7D5-584F-4F0C-95B4-219BFBA8A5DB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0EEA4-8753-4AE1-A6FF-60791251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2BB2-321C-40B6-87F3-8622C410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A18F-3A8F-498A-9E27-65AFE3668E24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47625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3B037-248B-40BA-B14C-CF5CC761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30EF-0720-4EE1-B04F-6B6FA81D92FD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8D64-A939-46B4-AA5D-3B5E1764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B37A9-6297-41B0-B1B5-8152A5F6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4B74-B1C0-4CEC-AF69-D8F019AF7E68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39807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63215-B0C7-4D90-9515-FC1148B9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E162-086D-485B-82B2-8A859663BB56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45DA0-8C0C-4604-9EFB-D204AACA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BD952-0FBA-4DBB-BC42-C45C911E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5768-A38F-4A9F-8F8A-5633CDD78851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068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264F9D-3079-4C7F-87F4-6D2419ED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C078-6F1A-4765-A459-C760400A4A86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9D6CF1-7E96-4B76-A247-8F0B7149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10718D-9733-43D4-8355-D6D41EF8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4ECB-7FED-46C7-AEAB-1E150C05947B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94731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F5D48E-4A2A-41C0-BDB3-476381F3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6C86-C30E-4C74-AFC8-440810025C6C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1A9396-809E-4D43-A64C-38B3E4DC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70A60D-2C98-4CBA-9BAF-3CC979E4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2127-5D75-4FB3-BE51-9D4BFD6F990E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21182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18773-DE04-4E79-9799-25009A32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8ED2-869A-4336-A3CF-ED87CDDB6CB6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AFA750-937D-4D8E-89E9-0A83D68C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2FCDF2-0E83-43E8-9CEE-5125AEA4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2AFD-DDDE-4DE5-A95A-18418521146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51530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6B3C62-7935-40C5-9029-B3AAB4E9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28E1-4D4E-440F-A779-D5B934D1DAB9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081EE2-C9E2-43EA-9947-3880B0A7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F22EF3-6011-4A37-B299-1D05F4EC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FBE9-E687-487E-9721-0416FED04551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94434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B75B63-BC87-480F-88A3-A2BBA8A9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CDA0-3A59-415A-AE1D-6716FD4E2477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3820C-D662-4307-9974-EE8FFE3B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564A8F-6963-49A6-A679-A5A8D2FA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6E82-DD95-4A56-87DE-2805347F282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91750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E15B7C-243D-44BE-B399-5B0994BF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49D6-5ABE-4E3B-9A4A-C4FB285B239D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65116F-8FF6-41BE-95E3-E033D126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B0FEED-1813-4515-861D-A900AB62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59D2-E017-4F3D-AC0D-3B1374C1AC0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52734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CF04CCA-9B47-44B3-9A15-9265255163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D9BE258-6B4D-4B5D-92DC-9E83B7C7B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BFC4-0CDD-4A8F-87EB-E54BD71EB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58E47-FD46-47C3-87FB-715578CF3FE0}" type="datetimeFigureOut">
              <a:rPr lang="en-IN"/>
              <a:pPr>
                <a:defRPr/>
              </a:pPr>
              <a:t>21-02-2025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7768E-F5C7-4179-B88A-DF296A304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5A225-F3D3-4153-B03E-F4CA093E6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2A94B9-20BF-4978-9FDD-646BAB1E7B5F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8">
            <a:extLst>
              <a:ext uri="{FF2B5EF4-FFF2-40B4-BE49-F238E27FC236}">
                <a16:creationId xmlns:a16="http://schemas.microsoft.com/office/drawing/2014/main" id="{3662E12C-DE78-4282-9D9E-2AF636F77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2" y="218680"/>
            <a:ext cx="3262449" cy="10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1567E9-B045-4624-9F00-BC620BBDD6B0}"/>
              </a:ext>
            </a:extLst>
          </p:cNvPr>
          <p:cNvSpPr/>
          <p:nvPr/>
        </p:nvSpPr>
        <p:spPr>
          <a:xfrm>
            <a:off x="0" y="6381750"/>
            <a:ext cx="6096000" cy="476250"/>
          </a:xfrm>
          <a:prstGeom prst="rect">
            <a:avLst/>
          </a:prstGeom>
          <a:solidFill>
            <a:srgbClr val="03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+mj-lt"/>
              </a:rPr>
              <a:t>www.leprosymission.in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3B468-AE12-4653-9629-2CD72D7E31D5}"/>
              </a:ext>
            </a:extLst>
          </p:cNvPr>
          <p:cNvSpPr/>
          <p:nvPr/>
        </p:nvSpPr>
        <p:spPr>
          <a:xfrm flipH="1">
            <a:off x="6096000" y="6381750"/>
            <a:ext cx="6096000" cy="476249"/>
          </a:xfrm>
          <a:prstGeom prst="rect">
            <a:avLst/>
          </a:prstGeom>
          <a:solidFill>
            <a:srgbClr val="AB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BDDD3-83C7-36A4-62C9-66A01D59C529}"/>
              </a:ext>
            </a:extLst>
          </p:cNvPr>
          <p:cNvSpPr txBox="1"/>
          <p:nvPr/>
        </p:nvSpPr>
        <p:spPr>
          <a:xfrm>
            <a:off x="5847995" y="63771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IN" dirty="0">
                <a:solidFill>
                  <a:schemeClr val="bg1"/>
                </a:solidFill>
                <a:latin typeface="Bookman Old Style" panose="02050604050505020204" pitchFamily="18" charset="0"/>
              </a:rPr>
              <a:t>KSS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3B52E-4986-8C2D-00BD-402D6F902950}"/>
              </a:ext>
            </a:extLst>
          </p:cNvPr>
          <p:cNvSpPr txBox="1"/>
          <p:nvPr/>
        </p:nvSpPr>
        <p:spPr>
          <a:xfrm>
            <a:off x="2747200" y="1453607"/>
            <a:ext cx="7431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C00000"/>
                </a:solidFill>
              </a:rPr>
              <a:t>Knowledge Sharing Series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6DABF0-2154-222C-2199-54C7C83A643D}"/>
              </a:ext>
            </a:extLst>
          </p:cNvPr>
          <p:cNvSpPr txBox="1">
            <a:spLocks/>
          </p:cNvSpPr>
          <p:nvPr/>
        </p:nvSpPr>
        <p:spPr bwMode="auto">
          <a:xfrm>
            <a:off x="243582" y="3429000"/>
            <a:ext cx="11700413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IN" sz="3600" b="1" dirty="0">
                <a:solidFill>
                  <a:srgbClr val="C00000"/>
                </a:solidFill>
                <a:latin typeface="+mn-lt"/>
              </a:rPr>
              <a:t>Learnings- Capacity building of health workers to achieve Zero Leprosy Transmission by 2027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9132FB-7944-BC29-A4CB-95056F6DAF36}"/>
              </a:ext>
            </a:extLst>
          </p:cNvPr>
          <p:cNvSpPr txBox="1">
            <a:spLocks/>
          </p:cNvSpPr>
          <p:nvPr/>
        </p:nvSpPr>
        <p:spPr bwMode="auto">
          <a:xfrm>
            <a:off x="2130344" y="5578714"/>
            <a:ext cx="8665029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IN" sz="2800" b="1" dirty="0"/>
              <a:t>Suresh Dhondge, ILEP NLEP Consultant, Maharashtra</a:t>
            </a:r>
          </a:p>
        </p:txBody>
      </p:sp>
      <p:pic>
        <p:nvPicPr>
          <p:cNvPr id="1026" name="Picture 2" descr="ILEP India - ILEP">
            <a:extLst>
              <a:ext uri="{FF2B5EF4-FFF2-40B4-BE49-F238E27FC236}">
                <a16:creationId xmlns:a16="http://schemas.microsoft.com/office/drawing/2014/main" id="{6168C117-0D45-64D8-1AC5-1535BA79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84" y="1"/>
            <a:ext cx="2305063" cy="12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A84C2C-D23F-4FD0-B71A-6A5374B9FA0E}"/>
              </a:ext>
            </a:extLst>
          </p:cNvPr>
          <p:cNvSpPr/>
          <p:nvPr/>
        </p:nvSpPr>
        <p:spPr>
          <a:xfrm>
            <a:off x="0" y="6381750"/>
            <a:ext cx="6096000" cy="476250"/>
          </a:xfrm>
          <a:prstGeom prst="rect">
            <a:avLst/>
          </a:prstGeom>
          <a:solidFill>
            <a:srgbClr val="03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9712C-1C97-4AE6-83F1-86EF388C010D}"/>
              </a:ext>
            </a:extLst>
          </p:cNvPr>
          <p:cNvSpPr/>
          <p:nvPr/>
        </p:nvSpPr>
        <p:spPr>
          <a:xfrm flipH="1">
            <a:off x="6183313" y="6381750"/>
            <a:ext cx="6008687" cy="476250"/>
          </a:xfrm>
          <a:prstGeom prst="rect">
            <a:avLst/>
          </a:prstGeom>
          <a:solidFill>
            <a:srgbClr val="C01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6DCFA-96C3-441C-A3E6-0B5B7D561C91}"/>
              </a:ext>
            </a:extLst>
          </p:cNvPr>
          <p:cNvSpPr/>
          <p:nvPr/>
        </p:nvSpPr>
        <p:spPr>
          <a:xfrm>
            <a:off x="0" y="6381750"/>
            <a:ext cx="60960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www.leprosymission.in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31F6C-4505-41C1-80C5-EE517CADCA75}"/>
              </a:ext>
            </a:extLst>
          </p:cNvPr>
          <p:cNvSpPr/>
          <p:nvPr/>
        </p:nvSpPr>
        <p:spPr>
          <a:xfrm flipH="1">
            <a:off x="6127750" y="6381750"/>
            <a:ext cx="6064250" cy="476250"/>
          </a:xfrm>
          <a:prstGeom prst="rect">
            <a:avLst/>
          </a:prstGeom>
          <a:solidFill>
            <a:srgbClr val="AB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  <p:pic>
        <p:nvPicPr>
          <p:cNvPr id="4102" name="Picture 8">
            <a:extLst>
              <a:ext uri="{FF2B5EF4-FFF2-40B4-BE49-F238E27FC236}">
                <a16:creationId xmlns:a16="http://schemas.microsoft.com/office/drawing/2014/main" id="{DEA86EAC-4D66-4022-B9F6-0538AA64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029" y="82338"/>
            <a:ext cx="1670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937334D-54C9-4C45-A051-82C3B33C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44"/>
            <a:ext cx="5754266" cy="620877"/>
          </a:xfrm>
          <a:solidFill>
            <a:srgbClr val="C0004C"/>
          </a:solidFill>
        </p:spPr>
        <p:txBody>
          <a:bodyPr/>
          <a:lstStyle/>
          <a:p>
            <a:pPr>
              <a:defRPr/>
            </a:pPr>
            <a:r>
              <a:rPr lang="en-IN" sz="3200" dirty="0">
                <a:solidFill>
                  <a:schemeClr val="bg1"/>
                </a:solidFill>
                <a:latin typeface="+mn-lt"/>
                <a:cs typeface="Dubai Light" panose="020B0303030403030204" pitchFamily="34" charset="-78"/>
              </a:rPr>
              <a:t>Visits..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AD7F7-0D4F-8C39-5466-461A28A22642}"/>
              </a:ext>
            </a:extLst>
          </p:cNvPr>
          <p:cNvSpPr txBox="1"/>
          <p:nvPr/>
        </p:nvSpPr>
        <p:spPr>
          <a:xfrm>
            <a:off x="5804452" y="63771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IN" dirty="0">
                <a:solidFill>
                  <a:schemeClr val="bg1"/>
                </a:solidFill>
                <a:latin typeface="Bookman Old Style" panose="02050604050505020204" pitchFamily="18" charset="0"/>
              </a:rPr>
              <a:t>KSS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8BB1-E8C2-5CC3-07E5-C67CB9DD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58" y="1226917"/>
            <a:ext cx="3855986" cy="5044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605C98-B5B8-D7BB-735D-FA5488300FB5}"/>
              </a:ext>
            </a:extLst>
          </p:cNvPr>
          <p:cNvSpPr txBox="1"/>
          <p:nvPr/>
        </p:nvSpPr>
        <p:spPr>
          <a:xfrm>
            <a:off x="10701093" y="1824481"/>
            <a:ext cx="116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India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92429-D782-542E-9F0F-AD5531177B6F}"/>
              </a:ext>
            </a:extLst>
          </p:cNvPr>
          <p:cNvSpPr txBox="1"/>
          <p:nvPr/>
        </p:nvSpPr>
        <p:spPr>
          <a:xfrm>
            <a:off x="10393230" y="4842134"/>
            <a:ext cx="169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Maharashtra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85284C22-6BDF-E57E-1713-38D82A94B5D9}"/>
              </a:ext>
            </a:extLst>
          </p:cNvPr>
          <p:cNvSpPr/>
          <p:nvPr/>
        </p:nvSpPr>
        <p:spPr>
          <a:xfrm rot="11769332">
            <a:off x="9418176" y="4594714"/>
            <a:ext cx="1011210" cy="23389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D63CF386-597F-1C32-FA1A-9A95E5C57AA6}"/>
              </a:ext>
            </a:extLst>
          </p:cNvPr>
          <p:cNvGrpSpPr/>
          <p:nvPr/>
        </p:nvGrpSpPr>
        <p:grpSpPr>
          <a:xfrm>
            <a:off x="106554" y="1631328"/>
            <a:ext cx="7896238" cy="4549553"/>
            <a:chOff x="106554" y="1619753"/>
            <a:chExt cx="7896238" cy="454955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0A8FAE8-64AB-5FC3-0248-67E090C44280}"/>
                </a:ext>
              </a:extLst>
            </p:cNvPr>
            <p:cNvGrpSpPr/>
            <p:nvPr/>
          </p:nvGrpSpPr>
          <p:grpSpPr>
            <a:xfrm>
              <a:off x="106554" y="1619753"/>
              <a:ext cx="7896238" cy="4549553"/>
              <a:chOff x="23150" y="178300"/>
              <a:chExt cx="9844519" cy="609767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12E6D67-EC4A-CAA7-B06B-7D0B3E3AC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50" y="208344"/>
                <a:ext cx="9844519" cy="606763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74C7F85-F988-1507-4DE0-A0D26A813C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6016480" y="2753022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D8496C0-B470-9025-669B-EF950A9A2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4691997" y="2359564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0400D1E-1A38-66B0-F100-41D0E1CFC0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7431534" y="644121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0F7A0B3-96E8-8A68-142A-4093E1282D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6630675" y="1001544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B8DCF148-D61C-504E-34B7-E4EEA34FDB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6143661" y="739271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7350F54-EFB5-2FA3-F228-3B539F6710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1671319" y="1456953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D8DB90B-1130-A278-A10C-02C9D64CD7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2040844" y="5304968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32731CA-9069-4C4F-131F-623318D820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4525164" y="1187776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34380E6-EDD7-826A-CC59-D292CE0CCB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2607585" y="4269263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F85F769-8544-C987-BC38-7FBE8427AD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433695" y="1831819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85097F8D-754F-302D-2880-1B20BD3D66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8007144" y="1563559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2612E56-E5C6-2E13-1A09-5BC121580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8853990" y="1796470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CA11026-E938-D67F-E818-61AEB32A4F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8728462" y="596804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147320D1-8FA8-518D-3790-DDAFDA07B7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8082339" y="608379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019995C-AD29-0DA5-383A-A213594E9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753076" y="3006067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BA3F4568-8FD3-5F7A-B82D-3A39ADC52A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1032672" y="3947404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C2B84A7-A957-B5C6-159B-14BE6B8485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2040844" y="178300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8AD22B7-2AF5-8E77-38A8-6568D4260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2686967" y="721955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0532387-84D4-FA07-61CC-386A08525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3739722" y="859734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3939D69-A1A8-113F-9E46-B287632851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6964341" y="1831819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B47B7BFE-73F5-160B-04A3-21C0695695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4172949" y="3466618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D239C99-3B0F-8747-A575-162BE772C5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1206517" y="5111689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7726D72-E24F-8860-88BE-2A922D5EB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3443023" y="3681108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FE0D8CA-15C4-9660-4470-C86E9FB09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5034730" y="954865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096" name="Picture 4095">
                <a:extLst>
                  <a:ext uri="{FF2B5EF4-FFF2-40B4-BE49-F238E27FC236}">
                    <a16:creationId xmlns:a16="http://schemas.microsoft.com/office/drawing/2014/main" id="{794CCBF7-0E60-2A2E-3F14-82B4D02011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5597749" y="1549551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097" name="Picture 4096">
                <a:extLst>
                  <a:ext uri="{FF2B5EF4-FFF2-40B4-BE49-F238E27FC236}">
                    <a16:creationId xmlns:a16="http://schemas.microsoft.com/office/drawing/2014/main" id="{5BBC8DAD-C425-F9E7-9211-0DED6677A0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5637619" y="2126653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098" name="Picture 4097">
                <a:extLst>
                  <a:ext uri="{FF2B5EF4-FFF2-40B4-BE49-F238E27FC236}">
                    <a16:creationId xmlns:a16="http://schemas.microsoft.com/office/drawing/2014/main" id="{945FD0A8-6845-E758-8BB6-FE9187186E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1654597" y="2938472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099" name="Picture 4098">
                <a:extLst>
                  <a:ext uri="{FF2B5EF4-FFF2-40B4-BE49-F238E27FC236}">
                    <a16:creationId xmlns:a16="http://schemas.microsoft.com/office/drawing/2014/main" id="{87C68CB3-A418-2A9F-4056-70EB15900E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3166330" y="1711816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100" name="Picture 4099">
                <a:extLst>
                  <a:ext uri="{FF2B5EF4-FFF2-40B4-BE49-F238E27FC236}">
                    <a16:creationId xmlns:a16="http://schemas.microsoft.com/office/drawing/2014/main" id="{EF500C61-2BBF-E91B-BDEE-9E47746166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2216669" y="3727404"/>
                <a:ext cx="333666" cy="465821"/>
              </a:xfrm>
              <a:prstGeom prst="rect">
                <a:avLst/>
              </a:prstGeom>
            </p:spPr>
          </p:pic>
          <p:pic>
            <p:nvPicPr>
              <p:cNvPr id="4101" name="Picture 4100">
                <a:extLst>
                  <a:ext uri="{FF2B5EF4-FFF2-40B4-BE49-F238E27FC236}">
                    <a16:creationId xmlns:a16="http://schemas.microsoft.com/office/drawing/2014/main" id="{EE27FF06-8DD4-4593-9907-9B53FC1050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8" t="7295" r="18579" b="-3850"/>
              <a:stretch/>
            </p:blipFill>
            <p:spPr>
              <a:xfrm>
                <a:off x="1061128" y="2213046"/>
                <a:ext cx="333666" cy="465821"/>
              </a:xfrm>
              <a:prstGeom prst="rect">
                <a:avLst/>
              </a:prstGeom>
            </p:spPr>
          </p:pic>
        </p:grpSp>
        <p:pic>
          <p:nvPicPr>
            <p:cNvPr id="4103" name="Picture 4102">
              <a:extLst>
                <a:ext uri="{FF2B5EF4-FFF2-40B4-BE49-F238E27FC236}">
                  <a16:creationId xmlns:a16="http://schemas.microsoft.com/office/drawing/2014/main" id="{B8C8DE6B-05A3-AF65-F401-3CA9BC400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8" t="7295" r="18579" b="-3850"/>
            <a:stretch/>
          </p:blipFill>
          <p:spPr>
            <a:xfrm>
              <a:off x="4154372" y="3852929"/>
              <a:ext cx="267632" cy="347555"/>
            </a:xfrm>
            <a:prstGeom prst="rect">
              <a:avLst/>
            </a:prstGeom>
          </p:spPr>
        </p:pic>
        <p:pic>
          <p:nvPicPr>
            <p:cNvPr id="4104" name="Picture 4103">
              <a:extLst>
                <a:ext uri="{FF2B5EF4-FFF2-40B4-BE49-F238E27FC236}">
                  <a16:creationId xmlns:a16="http://schemas.microsoft.com/office/drawing/2014/main" id="{B5068AF4-9785-13D2-2E77-D225CE08F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8" t="7295" r="18579" b="-3850"/>
            <a:stretch/>
          </p:blipFill>
          <p:spPr>
            <a:xfrm>
              <a:off x="2857520" y="3470510"/>
              <a:ext cx="267632" cy="347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9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1" grpId="0" animBg="1"/>
      <p:bldP spid="2" grpId="0"/>
      <p:bldP spid="10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230D-6481-4B47-B01F-B95D53A2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99" y="81902"/>
            <a:ext cx="6433456" cy="708932"/>
          </a:xfrm>
          <a:solidFill>
            <a:srgbClr val="C0004C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New Case Detections</a:t>
            </a:r>
            <a:endParaRPr lang="en-IN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567E9-B045-4624-9F00-BC620BBDD6B0}"/>
              </a:ext>
            </a:extLst>
          </p:cNvPr>
          <p:cNvSpPr/>
          <p:nvPr/>
        </p:nvSpPr>
        <p:spPr>
          <a:xfrm>
            <a:off x="0" y="6381750"/>
            <a:ext cx="6096000" cy="476250"/>
          </a:xfrm>
          <a:prstGeom prst="rect">
            <a:avLst/>
          </a:prstGeom>
          <a:solidFill>
            <a:srgbClr val="03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Bookman Old Style" panose="02050604050505020204" pitchFamily="18" charset="0"/>
              </a:rPr>
              <a:t>www.leprosymission.in</a:t>
            </a:r>
            <a:endParaRPr lang="en-IN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3B468-AE12-4653-9629-2CD72D7E31D5}"/>
              </a:ext>
            </a:extLst>
          </p:cNvPr>
          <p:cNvSpPr/>
          <p:nvPr/>
        </p:nvSpPr>
        <p:spPr>
          <a:xfrm flipH="1">
            <a:off x="6096000" y="6381750"/>
            <a:ext cx="6096000" cy="476249"/>
          </a:xfrm>
          <a:prstGeom prst="rect">
            <a:avLst/>
          </a:prstGeom>
          <a:solidFill>
            <a:srgbClr val="AB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>
              <a:latin typeface="Bookman Old Style" panose="02050604050505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6DBB0-80B1-4BB4-AF59-927329EE5612}"/>
              </a:ext>
            </a:extLst>
          </p:cNvPr>
          <p:cNvSpPr txBox="1"/>
          <p:nvPr/>
        </p:nvSpPr>
        <p:spPr>
          <a:xfrm>
            <a:off x="5499652" y="6435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IN" dirty="0">
                <a:solidFill>
                  <a:schemeClr val="bg1"/>
                </a:solidFill>
                <a:latin typeface="Bookman Old Style" panose="02050604050505020204" pitchFamily="18" charset="0"/>
              </a:rPr>
              <a:t>KSS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9BB7A-E76F-A60D-ED64-DD366D6A15D1}"/>
              </a:ext>
            </a:extLst>
          </p:cNvPr>
          <p:cNvSpPr txBox="1"/>
          <p:nvPr/>
        </p:nvSpPr>
        <p:spPr>
          <a:xfrm>
            <a:off x="134701" y="1246940"/>
            <a:ext cx="6289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New Case detections- 2023-2024 : 20001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New case detections- 2024-2025 : 17000+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4957A-78DC-E5F0-F19D-CFC01DEF9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2" t="19916" r="40665" b="15105"/>
          <a:stretch/>
        </p:blipFill>
        <p:spPr>
          <a:xfrm>
            <a:off x="8970380" y="81902"/>
            <a:ext cx="3131345" cy="6288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5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0AE9-5116-AF6D-1810-8F936493E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8">
            <a:extLst>
              <a:ext uri="{FF2B5EF4-FFF2-40B4-BE49-F238E27FC236}">
                <a16:creationId xmlns:a16="http://schemas.microsoft.com/office/drawing/2014/main" id="{83E845F6-F7E6-812A-E5E6-8279494D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0" y="217715"/>
            <a:ext cx="2036931" cy="6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E2091-5A45-77F2-E743-D1D4DA88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99" y="81902"/>
            <a:ext cx="6433456" cy="708932"/>
          </a:xfrm>
          <a:solidFill>
            <a:srgbClr val="C0004C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Capacity Buildings</a:t>
            </a:r>
            <a:endParaRPr lang="en-IN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50DBE1-9EB3-4B14-7C8D-9BBD0E644294}"/>
              </a:ext>
            </a:extLst>
          </p:cNvPr>
          <p:cNvSpPr/>
          <p:nvPr/>
        </p:nvSpPr>
        <p:spPr>
          <a:xfrm>
            <a:off x="0" y="6381750"/>
            <a:ext cx="6096000" cy="476250"/>
          </a:xfrm>
          <a:prstGeom prst="rect">
            <a:avLst/>
          </a:prstGeom>
          <a:solidFill>
            <a:srgbClr val="03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Bookman Old Style" panose="02050604050505020204" pitchFamily="18" charset="0"/>
              </a:rPr>
              <a:t>www.leprosymission.in</a:t>
            </a:r>
            <a:endParaRPr lang="en-IN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C9468-9212-920A-E91E-641BEF796CBC}"/>
              </a:ext>
            </a:extLst>
          </p:cNvPr>
          <p:cNvSpPr/>
          <p:nvPr/>
        </p:nvSpPr>
        <p:spPr>
          <a:xfrm flipH="1">
            <a:off x="6096000" y="6381750"/>
            <a:ext cx="6096000" cy="476249"/>
          </a:xfrm>
          <a:prstGeom prst="rect">
            <a:avLst/>
          </a:prstGeom>
          <a:solidFill>
            <a:srgbClr val="AB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>
              <a:latin typeface="Bookman Old Style" panose="02050604050505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79C798-DE94-DA0A-EC4E-B8652F275F78}"/>
              </a:ext>
            </a:extLst>
          </p:cNvPr>
          <p:cNvSpPr txBox="1"/>
          <p:nvPr/>
        </p:nvSpPr>
        <p:spPr>
          <a:xfrm>
            <a:off x="5499652" y="6435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IN" dirty="0">
                <a:solidFill>
                  <a:schemeClr val="bg1"/>
                </a:solidFill>
                <a:latin typeface="Bookman Old Style" panose="02050604050505020204" pitchFamily="18" charset="0"/>
              </a:rPr>
              <a:t>KSS 2025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CDD300-9C1F-BE43-7B20-BCCDD4DA0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31620"/>
              </p:ext>
            </p:extLst>
          </p:nvPr>
        </p:nvGraphicFramePr>
        <p:xfrm>
          <a:off x="391022" y="1622489"/>
          <a:ext cx="11127464" cy="171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866">
                  <a:extLst>
                    <a:ext uri="{9D8B030D-6E8A-4147-A177-3AD203B41FA5}">
                      <a16:colId xmlns:a16="http://schemas.microsoft.com/office/drawing/2014/main" val="3169107475"/>
                    </a:ext>
                  </a:extLst>
                </a:gridCol>
                <a:gridCol w="2781866">
                  <a:extLst>
                    <a:ext uri="{9D8B030D-6E8A-4147-A177-3AD203B41FA5}">
                      <a16:colId xmlns:a16="http://schemas.microsoft.com/office/drawing/2014/main" val="1780118929"/>
                    </a:ext>
                  </a:extLst>
                </a:gridCol>
                <a:gridCol w="2781866">
                  <a:extLst>
                    <a:ext uri="{9D8B030D-6E8A-4147-A177-3AD203B41FA5}">
                      <a16:colId xmlns:a16="http://schemas.microsoft.com/office/drawing/2014/main" val="2094107796"/>
                    </a:ext>
                  </a:extLst>
                </a:gridCol>
                <a:gridCol w="2781866">
                  <a:extLst>
                    <a:ext uri="{9D8B030D-6E8A-4147-A177-3AD203B41FA5}">
                      <a16:colId xmlns:a16="http://schemas.microsoft.com/office/drawing/2014/main" val="3367224747"/>
                    </a:ext>
                  </a:extLst>
                </a:gridCol>
              </a:tblGrid>
              <a:tr h="855510">
                <a:tc>
                  <a:txBody>
                    <a:bodyPr/>
                    <a:lstStyle/>
                    <a:p>
                      <a:r>
                        <a:rPr lang="en-IN" dirty="0"/>
                        <a:t>ASHA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ADHS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800998"/>
                  </a:ext>
                </a:extLst>
              </a:tr>
              <a:tr h="855510">
                <a:tc>
                  <a:txBody>
                    <a:bodyPr/>
                    <a:lstStyle/>
                    <a:p>
                      <a:r>
                        <a:rPr lang="en-IN" sz="2000" b="1" dirty="0"/>
                        <a:t>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230 (Champions)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1528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37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45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B3426-E549-AAF7-CB46-CA1AF66C0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8">
            <a:extLst>
              <a:ext uri="{FF2B5EF4-FFF2-40B4-BE49-F238E27FC236}">
                <a16:creationId xmlns:a16="http://schemas.microsoft.com/office/drawing/2014/main" id="{B0B16997-B115-D654-2263-A07F95C0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0" y="217715"/>
            <a:ext cx="2036931" cy="6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A0175-0122-4C9F-524D-FB67C8D8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99" y="81902"/>
            <a:ext cx="6433456" cy="708932"/>
          </a:xfrm>
          <a:solidFill>
            <a:srgbClr val="C0004C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Process..</a:t>
            </a:r>
            <a:endParaRPr lang="en-IN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AF6BB8-2983-13E4-186B-9E5D76D71776}"/>
              </a:ext>
            </a:extLst>
          </p:cNvPr>
          <p:cNvSpPr/>
          <p:nvPr/>
        </p:nvSpPr>
        <p:spPr>
          <a:xfrm>
            <a:off x="0" y="6381750"/>
            <a:ext cx="6096000" cy="476250"/>
          </a:xfrm>
          <a:prstGeom prst="rect">
            <a:avLst/>
          </a:prstGeom>
          <a:solidFill>
            <a:srgbClr val="03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Bookman Old Style" panose="02050604050505020204" pitchFamily="18" charset="0"/>
              </a:rPr>
              <a:t>www.leprosymission.in</a:t>
            </a:r>
            <a:endParaRPr lang="en-IN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9C6DB4-88C1-F35D-8219-24B412D31EF8}"/>
              </a:ext>
            </a:extLst>
          </p:cNvPr>
          <p:cNvSpPr/>
          <p:nvPr/>
        </p:nvSpPr>
        <p:spPr>
          <a:xfrm flipH="1">
            <a:off x="6096000" y="6381750"/>
            <a:ext cx="6096000" cy="476249"/>
          </a:xfrm>
          <a:prstGeom prst="rect">
            <a:avLst/>
          </a:prstGeom>
          <a:solidFill>
            <a:srgbClr val="AB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>
              <a:latin typeface="Bookman Old Style" panose="02050604050505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AE3A78-F9AD-ECE0-E726-9C777BC0B562}"/>
              </a:ext>
            </a:extLst>
          </p:cNvPr>
          <p:cNvSpPr txBox="1"/>
          <p:nvPr/>
        </p:nvSpPr>
        <p:spPr>
          <a:xfrm>
            <a:off x="5499652" y="6435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IN" dirty="0">
                <a:solidFill>
                  <a:schemeClr val="bg1"/>
                </a:solidFill>
                <a:latin typeface="Bookman Old Style" panose="02050604050505020204" pitchFamily="18" charset="0"/>
              </a:rPr>
              <a:t>KSS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DD0E4-C45A-0142-0A69-94F369C77676}"/>
              </a:ext>
            </a:extLst>
          </p:cNvPr>
          <p:cNvSpPr txBox="1"/>
          <p:nvPr/>
        </p:nvSpPr>
        <p:spPr>
          <a:xfrm>
            <a:off x="227299" y="932293"/>
            <a:ext cx="85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Took Prior Appointments from district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0A9C7-CE69-315C-32F3-2DF8A6389278}"/>
              </a:ext>
            </a:extLst>
          </p:cNvPr>
          <p:cNvSpPr txBox="1"/>
          <p:nvPr/>
        </p:nvSpPr>
        <p:spPr>
          <a:xfrm>
            <a:off x="172023" y="1651372"/>
            <a:ext cx="85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Best Practices from each districts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5D9AD4-DB3E-CAFE-51FD-5C72FA572442}"/>
              </a:ext>
            </a:extLst>
          </p:cNvPr>
          <p:cNvSpPr txBox="1"/>
          <p:nvPr/>
        </p:nvSpPr>
        <p:spPr>
          <a:xfrm>
            <a:off x="172023" y="2406626"/>
            <a:ext cx="8511587" cy="35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Special Campaigns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4039A-768F-485C-DE08-BE3377216437}"/>
              </a:ext>
            </a:extLst>
          </p:cNvPr>
          <p:cNvSpPr txBox="1"/>
          <p:nvPr/>
        </p:nvSpPr>
        <p:spPr>
          <a:xfrm>
            <a:off x="172023" y="3279409"/>
            <a:ext cx="919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 Focused on Stigma Reduction and Public Awareness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11740-711D-EE16-CC7E-9579413C5F54}"/>
              </a:ext>
            </a:extLst>
          </p:cNvPr>
          <p:cNvSpPr txBox="1"/>
          <p:nvPr/>
        </p:nvSpPr>
        <p:spPr>
          <a:xfrm>
            <a:off x="36065" y="4141806"/>
            <a:ext cx="85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 New Projects</a:t>
            </a:r>
          </a:p>
        </p:txBody>
      </p:sp>
    </p:spTree>
    <p:extLst>
      <p:ext uri="{BB962C8B-B14F-4D97-AF65-F5344CB8AC3E}">
        <p14:creationId xmlns:p14="http://schemas.microsoft.com/office/powerpoint/2010/main" val="34876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8" grpId="0"/>
      <p:bldP spid="3" grpId="0"/>
      <p:bldP spid="12" grpId="0"/>
      <p:bldP spid="15" grpId="0"/>
      <p:bldP spid="1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A95C4-ECCA-8493-F56E-0FF1757C4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8">
            <a:extLst>
              <a:ext uri="{FF2B5EF4-FFF2-40B4-BE49-F238E27FC236}">
                <a16:creationId xmlns:a16="http://schemas.microsoft.com/office/drawing/2014/main" id="{19A31815-DB6D-673D-95C3-394F6067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0" y="217715"/>
            <a:ext cx="2036931" cy="6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992E9-3D4C-67EE-A72A-1609001D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99" y="81902"/>
            <a:ext cx="6433456" cy="708932"/>
          </a:xfrm>
          <a:solidFill>
            <a:srgbClr val="C0004C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Learnings &amp; Recommendations</a:t>
            </a:r>
            <a:endParaRPr lang="en-IN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71FB5-3F5E-4EE1-0E5A-44C1553313F3}"/>
              </a:ext>
            </a:extLst>
          </p:cNvPr>
          <p:cNvSpPr/>
          <p:nvPr/>
        </p:nvSpPr>
        <p:spPr>
          <a:xfrm>
            <a:off x="0" y="6381750"/>
            <a:ext cx="6096000" cy="476250"/>
          </a:xfrm>
          <a:prstGeom prst="rect">
            <a:avLst/>
          </a:prstGeom>
          <a:solidFill>
            <a:srgbClr val="03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Bookman Old Style" panose="02050604050505020204" pitchFamily="18" charset="0"/>
              </a:rPr>
              <a:t>www.leprosymission.in</a:t>
            </a:r>
            <a:endParaRPr lang="en-IN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9D832-CAF8-8A72-84FF-C19CC87B7459}"/>
              </a:ext>
            </a:extLst>
          </p:cNvPr>
          <p:cNvSpPr/>
          <p:nvPr/>
        </p:nvSpPr>
        <p:spPr>
          <a:xfrm flipH="1">
            <a:off x="6096000" y="6381750"/>
            <a:ext cx="6096000" cy="476249"/>
          </a:xfrm>
          <a:prstGeom prst="rect">
            <a:avLst/>
          </a:prstGeom>
          <a:solidFill>
            <a:srgbClr val="AB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>
              <a:latin typeface="Bookman Old Style" panose="02050604050505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67EAD3-9D05-5047-3C5A-C9F3990BBAF5}"/>
              </a:ext>
            </a:extLst>
          </p:cNvPr>
          <p:cNvSpPr txBox="1"/>
          <p:nvPr/>
        </p:nvSpPr>
        <p:spPr>
          <a:xfrm>
            <a:off x="5499652" y="6435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IN" dirty="0">
                <a:solidFill>
                  <a:schemeClr val="bg1"/>
                </a:solidFill>
                <a:latin typeface="Bookman Old Style" panose="02050604050505020204" pitchFamily="18" charset="0"/>
              </a:rPr>
              <a:t>KSS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019F1-099A-1366-90FA-04D85EE3DBC5}"/>
              </a:ext>
            </a:extLst>
          </p:cNvPr>
          <p:cNvSpPr txBox="1"/>
          <p:nvPr/>
        </p:nvSpPr>
        <p:spPr>
          <a:xfrm>
            <a:off x="309415" y="1556076"/>
            <a:ext cx="85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Coordination among district departments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5849E-0581-9471-3107-C5D3056C2E35}"/>
              </a:ext>
            </a:extLst>
          </p:cNvPr>
          <p:cNvSpPr txBox="1"/>
          <p:nvPr/>
        </p:nvSpPr>
        <p:spPr>
          <a:xfrm>
            <a:off x="309414" y="2295518"/>
            <a:ext cx="85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Involvements of key players- Synergy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1D90F-78BF-5C38-DBBE-A0DC531E4196}"/>
              </a:ext>
            </a:extLst>
          </p:cNvPr>
          <p:cNvSpPr txBox="1"/>
          <p:nvPr/>
        </p:nvSpPr>
        <p:spPr>
          <a:xfrm>
            <a:off x="309414" y="3080577"/>
            <a:ext cx="9744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We all should be on same page- Maharashtra State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B7AE5-53D5-2B6D-41FB-E9FA61E6D047}"/>
              </a:ext>
            </a:extLst>
          </p:cNvPr>
          <p:cNvSpPr txBox="1"/>
          <p:nvPr/>
        </p:nvSpPr>
        <p:spPr>
          <a:xfrm>
            <a:off x="309416" y="3761552"/>
            <a:ext cx="85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Twin Track Approach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2B296-688B-58C7-BEAC-0BD7C84A6C3C}"/>
              </a:ext>
            </a:extLst>
          </p:cNvPr>
          <p:cNvSpPr txBox="1"/>
          <p:nvPr/>
        </p:nvSpPr>
        <p:spPr>
          <a:xfrm>
            <a:off x="309416" y="4614773"/>
            <a:ext cx="85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We have only 3 years….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18E21-5846-6F93-8D11-C1A1217CCC32}"/>
              </a:ext>
            </a:extLst>
          </p:cNvPr>
          <p:cNvSpPr txBox="1"/>
          <p:nvPr/>
        </p:nvSpPr>
        <p:spPr>
          <a:xfrm>
            <a:off x="322915" y="875101"/>
            <a:ext cx="85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16876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8" grpId="0"/>
      <p:bldP spid="6" grpId="0"/>
      <p:bldP spid="7" grpId="0"/>
      <p:bldP spid="8" grpId="0"/>
      <p:bldP spid="9" grpId="0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E618C7-043F-CB5C-4416-9BDDF081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9" y="3429001"/>
            <a:ext cx="4229593" cy="3080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C787FC15-50BE-B5A1-F4BC-D59050DA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58" y="3610594"/>
            <a:ext cx="4356915" cy="3172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FB54D-9FD6-43A5-874C-CD715EB44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11" y="75276"/>
            <a:ext cx="4505666" cy="3172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EA592-5CB6-F668-D219-D15F9A978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452" r="-1554" b="13274"/>
          <a:stretch/>
        </p:blipFill>
        <p:spPr>
          <a:xfrm>
            <a:off x="793820" y="75276"/>
            <a:ext cx="4229593" cy="3043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A5B86-0E48-6796-5133-BF6C4582115C}"/>
              </a:ext>
            </a:extLst>
          </p:cNvPr>
          <p:cNvSpPr txBox="1"/>
          <p:nvPr/>
        </p:nvSpPr>
        <p:spPr>
          <a:xfrm>
            <a:off x="4872942" y="2847372"/>
            <a:ext cx="304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9572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1E8043D78AE458283805FFAE08225" ma:contentTypeVersion="13" ma:contentTypeDescription="Create a new document." ma:contentTypeScope="" ma:versionID="b3c91c18feac5921751283b73666bdd7">
  <xsd:schema xmlns:xsd="http://www.w3.org/2001/XMLSchema" xmlns:xs="http://www.w3.org/2001/XMLSchema" xmlns:p="http://schemas.microsoft.com/office/2006/metadata/properties" xmlns:ns2="9dbaf2e7-84b7-4dfd-85d5-928b9b90fcf8" xmlns:ns3="f7f3c1ce-5e76-4bf5-ac0d-5f44dacb63ef" targetNamespace="http://schemas.microsoft.com/office/2006/metadata/properties" ma:root="true" ma:fieldsID="8508232e19f9ac0fb2b911145e31f7f7" ns2:_="" ns3:_="">
    <xsd:import namespace="9dbaf2e7-84b7-4dfd-85d5-928b9b90fcf8"/>
    <xsd:import namespace="f7f3c1ce-5e76-4bf5-ac0d-5f44dacb6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af2e7-84b7-4dfd-85d5-928b9b90f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3c1ce-5e76-4bf5-ac0d-5f44dacb63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9D568-131A-4860-97F4-D09F64DD42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1BB752-0AAC-43F1-9EC1-856D772FAEE0}">
  <ds:schemaRefs>
    <ds:schemaRef ds:uri="http://purl.org/dc/terms/"/>
    <ds:schemaRef ds:uri="f7f3c1ce-5e76-4bf5-ac0d-5f44dacb63e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dbaf2e7-84b7-4dfd-85d5-928b9b90fc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04ABA0-2273-49D1-BC90-40AB1A1A5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af2e7-84b7-4dfd-85d5-928b9b90fcf8"/>
    <ds:schemaRef ds:uri="f7f3c1ce-5e76-4bf5-ac0d-5f44dacb6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18109</TotalTime>
  <Words>163</Words>
  <Application>Microsoft Office PowerPoint</Application>
  <PresentationFormat>Widescreen</PresentationFormat>
  <Paragraphs>49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Wingdings</vt:lpstr>
      <vt:lpstr>Office Theme</vt:lpstr>
      <vt:lpstr>PowerPoint Presentation</vt:lpstr>
      <vt:lpstr>Visits..</vt:lpstr>
      <vt:lpstr>New Case Detections</vt:lpstr>
      <vt:lpstr>Capacity Buildings</vt:lpstr>
      <vt:lpstr>Process..</vt:lpstr>
      <vt:lpstr>Learnings &amp;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Director’s Report</dc:title>
  <dc:creator>Mary Verghese</dc:creator>
  <cp:lastModifiedBy>Suresh Dhondge</cp:lastModifiedBy>
  <cp:revision>660</cp:revision>
  <dcterms:created xsi:type="dcterms:W3CDTF">2017-09-12T08:39:19Z</dcterms:created>
  <dcterms:modified xsi:type="dcterms:W3CDTF">2025-02-21T07:49:38Z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0x010100EAC1E8043D78AE458283805FFAE08225</vt:lpwstr>
  </property>
</Properties>
</file>