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A28943-45E2-4A25-8279-5C28B8BF3297}">
          <p14:sldIdLst>
            <p14:sldId id="257"/>
            <p14:sldId id="256"/>
          </p14:sldIdLst>
        </p14:section>
        <p14:section name="Untitled Section" id="{713627B9-67D9-4DD8-82DF-0681B86EA7A5}">
          <p14:sldIdLst>
            <p14:sldId id="258"/>
            <p14:sldId id="259"/>
            <p14:sldId id="260"/>
            <p14:sldId id="261"/>
            <p14:sldId id="268"/>
            <p14:sldId id="262"/>
            <p14:sldId id="263"/>
            <p14:sldId id="264"/>
            <p14:sldId id="265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sh Dangar" initials="AD" lastIdx="2" clrIdx="0">
    <p:extLst>
      <p:ext uri="{19B8F6BF-5375-455C-9EA6-DF929625EA0E}">
        <p15:presenceInfo xmlns:p15="http://schemas.microsoft.com/office/powerpoint/2012/main" userId="Ashish Dang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D85B5-D6E5-401E-B541-2D617A42D57A}" v="446" dt="2025-06-16T10:23:0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joy Swain" userId="76ab63e6fb521634" providerId="LiveId" clId="{280D85B5-D6E5-401E-B541-2D617A42D57A}"/>
    <pc:docChg chg="undo custSel addSld delSld modSld sldOrd addSection modSection">
      <pc:chgData name="Bijoy Swain" userId="76ab63e6fb521634" providerId="LiveId" clId="{280D85B5-D6E5-401E-B541-2D617A42D57A}" dt="2025-06-16T10:23:43.537" v="2079" actId="27636"/>
      <pc:docMkLst>
        <pc:docMk/>
      </pc:docMkLst>
      <pc:sldChg chg="addSp delSp modSp mod modClrScheme modAnim chgLayout">
        <pc:chgData name="Bijoy Swain" userId="76ab63e6fb521634" providerId="LiveId" clId="{280D85B5-D6E5-401E-B541-2D617A42D57A}" dt="2025-06-09T06:34:34.026" v="388"/>
        <pc:sldMkLst>
          <pc:docMk/>
          <pc:sldMk cId="212563747" sldId="256"/>
        </pc:sldMkLst>
        <pc:spChg chg="add mod">
          <ac:chgData name="Bijoy Swain" userId="76ab63e6fb521634" providerId="LiveId" clId="{280D85B5-D6E5-401E-B541-2D617A42D57A}" dt="2025-06-09T06:31:05.410" v="360"/>
          <ac:spMkLst>
            <pc:docMk/>
            <pc:sldMk cId="212563747" sldId="256"/>
            <ac:spMk id="18" creationId="{8BC42AC1-BD58-9759-584C-B3B7EF72DAD9}"/>
          </ac:spMkLst>
        </pc:spChg>
        <pc:spChg chg="add mod">
          <ac:chgData name="Bijoy Swain" userId="76ab63e6fb521634" providerId="LiveId" clId="{280D85B5-D6E5-401E-B541-2D617A42D57A}" dt="2025-06-09T06:32:24.285" v="367" actId="14100"/>
          <ac:spMkLst>
            <pc:docMk/>
            <pc:sldMk cId="212563747" sldId="256"/>
            <ac:spMk id="19" creationId="{031759AD-68C4-9E71-9970-9A8D06D85813}"/>
          </ac:spMkLst>
        </pc:spChg>
        <pc:spChg chg="add mod">
          <ac:chgData name="Bijoy Swain" userId="76ab63e6fb521634" providerId="LiveId" clId="{280D85B5-D6E5-401E-B541-2D617A42D57A}" dt="2025-06-09T06:32:36.235" v="371" actId="21"/>
          <ac:spMkLst>
            <pc:docMk/>
            <pc:sldMk cId="212563747" sldId="256"/>
            <ac:spMk id="24" creationId="{AD4BDFFB-5ADF-B6FA-2294-EED785A2D0A7}"/>
          </ac:spMkLst>
        </pc:spChg>
        <pc:spChg chg="add mod">
          <ac:chgData name="Bijoy Swain" userId="76ab63e6fb521634" providerId="LiveId" clId="{280D85B5-D6E5-401E-B541-2D617A42D57A}" dt="2025-06-09T06:33:09.946" v="382" actId="14100"/>
          <ac:spMkLst>
            <pc:docMk/>
            <pc:sldMk cId="212563747" sldId="256"/>
            <ac:spMk id="26" creationId="{FA01AFD9-543B-6BE2-BBF0-1BF19EF4FAB9}"/>
          </ac:spMkLst>
        </pc:spChg>
        <pc:spChg chg="add mod">
          <ac:chgData name="Bijoy Swain" userId="76ab63e6fb521634" providerId="LiveId" clId="{280D85B5-D6E5-401E-B541-2D617A42D57A}" dt="2025-06-09T06:33:06.909" v="381" actId="14100"/>
          <ac:spMkLst>
            <pc:docMk/>
            <pc:sldMk cId="212563747" sldId="256"/>
            <ac:spMk id="28" creationId="{635EAF95-2FA8-ED7A-B7ED-69C0A174F33C}"/>
          </ac:spMkLst>
        </pc:spChg>
        <pc:spChg chg="add mod">
          <ac:chgData name="Bijoy Swain" userId="76ab63e6fb521634" providerId="LiveId" clId="{280D85B5-D6E5-401E-B541-2D617A42D57A}" dt="2025-06-09T06:33:04.415" v="380" actId="14100"/>
          <ac:spMkLst>
            <pc:docMk/>
            <pc:sldMk cId="212563747" sldId="256"/>
            <ac:spMk id="30" creationId="{671F9828-1511-F8C6-49D8-F4E79E9BEB34}"/>
          </ac:spMkLst>
        </pc:spChg>
        <pc:picChg chg="add mod">
          <ac:chgData name="Bijoy Swain" userId="76ab63e6fb521634" providerId="LiveId" clId="{280D85B5-D6E5-401E-B541-2D617A42D57A}" dt="2025-06-09T06:31:05.410" v="360"/>
          <ac:picMkLst>
            <pc:docMk/>
            <pc:sldMk cId="212563747" sldId="256"/>
            <ac:picMk id="20" creationId="{CC1751FD-4654-1F74-FF2B-CC0316E944C1}"/>
          </ac:picMkLst>
        </pc:picChg>
      </pc:sldChg>
      <pc:sldChg chg="modSp mod ord">
        <pc:chgData name="Bijoy Swain" userId="76ab63e6fb521634" providerId="LiveId" clId="{280D85B5-D6E5-401E-B541-2D617A42D57A}" dt="2025-06-09T06:12:28.124" v="129"/>
        <pc:sldMkLst>
          <pc:docMk/>
          <pc:sldMk cId="31508409" sldId="257"/>
        </pc:sldMkLst>
        <pc:spChg chg="mod">
          <ac:chgData name="Bijoy Swain" userId="76ab63e6fb521634" providerId="LiveId" clId="{280D85B5-D6E5-401E-B541-2D617A42D57A}" dt="2025-06-09T06:09:38.171" v="100" actId="1076"/>
          <ac:spMkLst>
            <pc:docMk/>
            <pc:sldMk cId="31508409" sldId="257"/>
            <ac:spMk id="2" creationId="{95BF1863-B18F-EC0B-E2F2-E2072661D797}"/>
          </ac:spMkLst>
        </pc:spChg>
        <pc:spChg chg="mod">
          <ac:chgData name="Bijoy Swain" userId="76ab63e6fb521634" providerId="LiveId" clId="{280D85B5-D6E5-401E-B541-2D617A42D57A}" dt="2025-06-09T06:10:01.053" v="127" actId="27636"/>
          <ac:spMkLst>
            <pc:docMk/>
            <pc:sldMk cId="31508409" sldId="257"/>
            <ac:spMk id="3" creationId="{F7ABCE7F-CC89-1A56-0BC1-A2A6AE8A24C5}"/>
          </ac:spMkLst>
        </pc:spChg>
      </pc:sldChg>
      <pc:sldChg chg="addSp delSp modSp mod modClrScheme modAnim chgLayout">
        <pc:chgData name="Bijoy Swain" userId="76ab63e6fb521634" providerId="LiveId" clId="{280D85B5-D6E5-401E-B541-2D617A42D57A}" dt="2025-06-09T08:45:42.282" v="637"/>
        <pc:sldMkLst>
          <pc:docMk/>
          <pc:sldMk cId="3310014890" sldId="258"/>
        </pc:sldMkLst>
        <pc:spChg chg="add mod ord">
          <ac:chgData name="Bijoy Swain" userId="76ab63e6fb521634" providerId="LiveId" clId="{280D85B5-D6E5-401E-B541-2D617A42D57A}" dt="2025-06-09T07:02:16.647" v="469" actId="20577"/>
          <ac:spMkLst>
            <pc:docMk/>
            <pc:sldMk cId="3310014890" sldId="258"/>
            <ac:spMk id="10" creationId="{3458EA3E-9BA8-9641-AF58-1D9ECB4D803A}"/>
          </ac:spMkLst>
        </pc:spChg>
        <pc:spChg chg="add mod ord">
          <ac:chgData name="Bijoy Swain" userId="76ab63e6fb521634" providerId="LiveId" clId="{280D85B5-D6E5-401E-B541-2D617A42D57A}" dt="2025-06-09T08:36:47.822" v="615" actId="14100"/>
          <ac:spMkLst>
            <pc:docMk/>
            <pc:sldMk cId="3310014890" sldId="258"/>
            <ac:spMk id="11" creationId="{88211A93-4A3F-CB35-1F1C-990876EE47AD}"/>
          </ac:spMkLst>
        </pc:spChg>
        <pc:spChg chg="add mod">
          <ac:chgData name="Bijoy Swain" userId="76ab63e6fb521634" providerId="LiveId" clId="{280D85B5-D6E5-401E-B541-2D617A42D57A}" dt="2025-06-09T07:19:57.836" v="600" actId="403"/>
          <ac:spMkLst>
            <pc:docMk/>
            <pc:sldMk cId="3310014890" sldId="258"/>
            <ac:spMk id="29" creationId="{F6D5AE85-9B46-9233-FD93-2AF8986F64E4}"/>
          </ac:spMkLst>
        </pc:spChg>
        <pc:picChg chg="add mod">
          <ac:chgData name="Bijoy Swain" userId="76ab63e6fb521634" providerId="LiveId" clId="{280D85B5-D6E5-401E-B541-2D617A42D57A}" dt="2025-06-09T07:10:34.425" v="567" actId="1076"/>
          <ac:picMkLst>
            <pc:docMk/>
            <pc:sldMk cId="3310014890" sldId="258"/>
            <ac:picMk id="19" creationId="{1230CF2A-B744-BA68-F0CA-AB53C2382222}"/>
          </ac:picMkLst>
        </pc:picChg>
        <pc:picChg chg="add mod">
          <ac:chgData name="Bijoy Swain" userId="76ab63e6fb521634" providerId="LiveId" clId="{280D85B5-D6E5-401E-B541-2D617A42D57A}" dt="2025-06-09T07:10:35.674" v="568" actId="1076"/>
          <ac:picMkLst>
            <pc:docMk/>
            <pc:sldMk cId="3310014890" sldId="258"/>
            <ac:picMk id="22" creationId="{CEA01CED-9260-E752-5CDA-F33419D1CD9E}"/>
          </ac:picMkLst>
        </pc:picChg>
        <pc:picChg chg="add mod modCrop">
          <ac:chgData name="Bijoy Swain" userId="76ab63e6fb521634" providerId="LiveId" clId="{280D85B5-D6E5-401E-B541-2D617A42D57A}" dt="2025-06-09T07:14:08.276" v="576" actId="1076"/>
          <ac:picMkLst>
            <pc:docMk/>
            <pc:sldMk cId="3310014890" sldId="258"/>
            <ac:picMk id="25" creationId="{618E0DEC-2303-BD75-E3CF-AECCFA91607C}"/>
          </ac:picMkLst>
        </pc:picChg>
        <pc:picChg chg="add mod">
          <ac:chgData name="Bijoy Swain" userId="76ab63e6fb521634" providerId="LiveId" clId="{280D85B5-D6E5-401E-B541-2D617A42D57A}" dt="2025-06-09T07:19:45.396" v="592" actId="1076"/>
          <ac:picMkLst>
            <pc:docMk/>
            <pc:sldMk cId="3310014890" sldId="258"/>
            <ac:picMk id="27" creationId="{F5CE86C3-9504-D3D6-BD7E-73C0BF5287A1}"/>
          </ac:picMkLst>
        </pc:picChg>
      </pc:sldChg>
      <pc:sldChg chg="addSp delSp modSp mod modClrScheme modAnim chgLayout">
        <pc:chgData name="Bijoy Swain" userId="76ab63e6fb521634" providerId="LiveId" clId="{280D85B5-D6E5-401E-B541-2D617A42D57A}" dt="2025-06-16T04:39:39.120" v="901" actId="20577"/>
        <pc:sldMkLst>
          <pc:docMk/>
          <pc:sldMk cId="1987259500" sldId="259"/>
        </pc:sldMkLst>
        <pc:spChg chg="add mod ord">
          <ac:chgData name="Bijoy Swain" userId="76ab63e6fb521634" providerId="LiveId" clId="{280D85B5-D6E5-401E-B541-2D617A42D57A}" dt="2025-06-16T04:39:39.120" v="901" actId="20577"/>
          <ac:spMkLst>
            <pc:docMk/>
            <pc:sldMk cId="1987259500" sldId="259"/>
            <ac:spMk id="4" creationId="{8DE17E69-3497-DD7D-023B-A66CC4CC0096}"/>
          </ac:spMkLst>
        </pc:spChg>
        <pc:picChg chg="add mod">
          <ac:chgData name="Bijoy Swain" userId="76ab63e6fb521634" providerId="LiveId" clId="{280D85B5-D6E5-401E-B541-2D617A42D57A}" dt="2025-06-09T09:06:36.038" v="868" actId="14100"/>
          <ac:picMkLst>
            <pc:docMk/>
            <pc:sldMk cId="1987259500" sldId="259"/>
            <ac:picMk id="11" creationId="{8A4C6E00-4F5D-90C9-F864-7704CFA1D5E2}"/>
          </ac:picMkLst>
        </pc:picChg>
        <pc:picChg chg="add mod modCrop">
          <ac:chgData name="Bijoy Swain" userId="76ab63e6fb521634" providerId="LiveId" clId="{280D85B5-D6E5-401E-B541-2D617A42D57A}" dt="2025-06-09T09:06:31.009" v="866" actId="1076"/>
          <ac:picMkLst>
            <pc:docMk/>
            <pc:sldMk cId="1987259500" sldId="259"/>
            <ac:picMk id="19" creationId="{07C83772-96B3-8628-60CF-7DF89AF4727D}"/>
          </ac:picMkLst>
        </pc:picChg>
        <pc:picChg chg="add mod modCrop">
          <ac:chgData name="Bijoy Swain" userId="76ab63e6fb521634" providerId="LiveId" clId="{280D85B5-D6E5-401E-B541-2D617A42D57A}" dt="2025-06-09T09:05:52.279" v="853" actId="1076"/>
          <ac:picMkLst>
            <pc:docMk/>
            <pc:sldMk cId="1987259500" sldId="259"/>
            <ac:picMk id="22" creationId="{352B09EB-3669-DCE9-5928-9DB080FF0279}"/>
          </ac:picMkLst>
        </pc:picChg>
        <pc:picChg chg="add mod ord">
          <ac:chgData name="Bijoy Swain" userId="76ab63e6fb521634" providerId="LiveId" clId="{280D85B5-D6E5-401E-B541-2D617A42D57A}" dt="2025-06-09T09:05:59.938" v="856" actId="14100"/>
          <ac:picMkLst>
            <pc:docMk/>
            <pc:sldMk cId="1987259500" sldId="259"/>
            <ac:picMk id="25" creationId="{C77B70DA-4F78-90BB-868B-05C2B013853C}"/>
          </ac:picMkLst>
        </pc:picChg>
      </pc:sldChg>
      <pc:sldChg chg="addSp delSp modSp mod modAnim">
        <pc:chgData name="Bijoy Swain" userId="76ab63e6fb521634" providerId="LiveId" clId="{280D85B5-D6E5-401E-B541-2D617A42D57A}" dt="2025-06-09T09:04:14.614" v="845"/>
        <pc:sldMkLst>
          <pc:docMk/>
          <pc:sldMk cId="83032994" sldId="260"/>
        </pc:sldMkLst>
        <pc:spChg chg="add mod">
          <ac:chgData name="Bijoy Swain" userId="76ab63e6fb521634" providerId="LiveId" clId="{280D85B5-D6E5-401E-B541-2D617A42D57A}" dt="2025-06-09T08:59:53.411" v="773" actId="113"/>
          <ac:spMkLst>
            <pc:docMk/>
            <pc:sldMk cId="83032994" sldId="260"/>
            <ac:spMk id="8" creationId="{258DDF56-EF45-1AE6-A62E-25F929324CAD}"/>
          </ac:spMkLst>
        </pc:spChg>
        <pc:picChg chg="add mod modCrop">
          <ac:chgData name="Bijoy Swain" userId="76ab63e6fb521634" providerId="LiveId" clId="{280D85B5-D6E5-401E-B541-2D617A42D57A}" dt="2025-06-09T09:03:59.392" v="842" actId="1076"/>
          <ac:picMkLst>
            <pc:docMk/>
            <pc:sldMk cId="83032994" sldId="260"/>
            <ac:picMk id="11" creationId="{28CFFE5E-7CE5-922C-B5C4-2AE6E6842226}"/>
          </ac:picMkLst>
        </pc:picChg>
        <pc:picChg chg="add mod modCrop">
          <ac:chgData name="Bijoy Swain" userId="76ab63e6fb521634" providerId="LiveId" clId="{280D85B5-D6E5-401E-B541-2D617A42D57A}" dt="2025-06-09T09:03:57.824" v="841" actId="1076"/>
          <ac:picMkLst>
            <pc:docMk/>
            <pc:sldMk cId="83032994" sldId="260"/>
            <ac:picMk id="19" creationId="{BC4072A1-F431-8068-72F8-D550D8639987}"/>
          </ac:picMkLst>
        </pc:picChg>
        <pc:picChg chg="add mod">
          <ac:chgData name="Bijoy Swain" userId="76ab63e6fb521634" providerId="LiveId" clId="{280D85B5-D6E5-401E-B541-2D617A42D57A}" dt="2025-06-09T09:03:47.553" v="837" actId="1076"/>
          <ac:picMkLst>
            <pc:docMk/>
            <pc:sldMk cId="83032994" sldId="260"/>
            <ac:picMk id="22" creationId="{916965D2-3A7B-03B6-934D-737B37DF99B2}"/>
          </ac:picMkLst>
        </pc:picChg>
      </pc:sldChg>
      <pc:sldChg chg="addSp delSp modSp mod modClrScheme modAnim chgLayout">
        <pc:chgData name="Bijoy Swain" userId="76ab63e6fb521634" providerId="LiveId" clId="{280D85B5-D6E5-401E-B541-2D617A42D57A}" dt="2025-06-16T04:59:25.926" v="1243" actId="6549"/>
        <pc:sldMkLst>
          <pc:docMk/>
          <pc:sldMk cId="3475817263" sldId="261"/>
        </pc:sldMkLst>
        <pc:spChg chg="add mod ord">
          <ac:chgData name="Bijoy Swain" userId="76ab63e6fb521634" providerId="LiveId" clId="{280D85B5-D6E5-401E-B541-2D617A42D57A}" dt="2025-06-16T04:40:00.745" v="907" actId="20577"/>
          <ac:spMkLst>
            <pc:docMk/>
            <pc:sldMk cId="3475817263" sldId="261"/>
            <ac:spMk id="4" creationId="{6BDD5B38-4A0A-B2B6-EA3D-C20A638A3626}"/>
          </ac:spMkLst>
        </pc:spChg>
        <pc:spChg chg="add del mod ord">
          <ac:chgData name="Bijoy Swain" userId="76ab63e6fb521634" providerId="LiveId" clId="{280D85B5-D6E5-401E-B541-2D617A42D57A}" dt="2025-06-16T04:41:28.224" v="908" actId="478"/>
          <ac:spMkLst>
            <pc:docMk/>
            <pc:sldMk cId="3475817263" sldId="261"/>
            <ac:spMk id="8" creationId="{FCEA472F-A60D-20BF-99F6-2B022A4EC151}"/>
          </ac:spMkLst>
        </pc:spChg>
        <pc:spChg chg="add del mod">
          <ac:chgData name="Bijoy Swain" userId="76ab63e6fb521634" providerId="LiveId" clId="{280D85B5-D6E5-401E-B541-2D617A42D57A}" dt="2025-06-16T04:50:43.124" v="981" actId="478"/>
          <ac:spMkLst>
            <pc:docMk/>
            <pc:sldMk cId="3475817263" sldId="261"/>
            <ac:spMk id="10" creationId="{8480F886-5A61-4DDB-447C-5BF10ECE757A}"/>
          </ac:spMkLst>
        </pc:spChg>
        <pc:spChg chg="add">
          <ac:chgData name="Bijoy Swain" userId="76ab63e6fb521634" providerId="LiveId" clId="{280D85B5-D6E5-401E-B541-2D617A42D57A}" dt="2025-06-16T04:46:19.942" v="949"/>
          <ac:spMkLst>
            <pc:docMk/>
            <pc:sldMk cId="3475817263" sldId="261"/>
            <ac:spMk id="14" creationId="{7D097A69-1608-76F9-C968-8DE1826363C2}"/>
          </ac:spMkLst>
        </pc:spChg>
        <pc:spChg chg="add del mod">
          <ac:chgData name="Bijoy Swain" userId="76ab63e6fb521634" providerId="LiveId" clId="{280D85B5-D6E5-401E-B541-2D617A42D57A}" dt="2025-06-16T04:48:35.961" v="962" actId="931"/>
          <ac:spMkLst>
            <pc:docMk/>
            <pc:sldMk cId="3475817263" sldId="261"/>
            <ac:spMk id="19" creationId="{E9594DED-2B29-C3F7-F292-277749D9EF8D}"/>
          </ac:spMkLst>
        </pc:spChg>
        <pc:spChg chg="add mod">
          <ac:chgData name="Bijoy Swain" userId="76ab63e6fb521634" providerId="LiveId" clId="{280D85B5-D6E5-401E-B541-2D617A42D57A}" dt="2025-06-16T04:52:44.358" v="995" actId="1582"/>
          <ac:spMkLst>
            <pc:docMk/>
            <pc:sldMk cId="3475817263" sldId="261"/>
            <ac:spMk id="24" creationId="{CAED07F2-95DB-4823-54AA-DF41355D0B13}"/>
          </ac:spMkLst>
        </pc:spChg>
        <pc:spChg chg="add mod">
          <ac:chgData name="Bijoy Swain" userId="76ab63e6fb521634" providerId="LiveId" clId="{280D85B5-D6E5-401E-B541-2D617A42D57A}" dt="2025-06-16T04:52:57.895" v="997" actId="1076"/>
          <ac:spMkLst>
            <pc:docMk/>
            <pc:sldMk cId="3475817263" sldId="261"/>
            <ac:spMk id="25" creationId="{0A060690-0EC9-92C1-A8F1-B4E40ADC0DF7}"/>
          </ac:spMkLst>
        </pc:spChg>
        <pc:spChg chg="add mod">
          <ac:chgData name="Bijoy Swain" userId="76ab63e6fb521634" providerId="LiveId" clId="{280D85B5-D6E5-401E-B541-2D617A42D57A}" dt="2025-06-16T04:53:25.894" v="1003" actId="1076"/>
          <ac:spMkLst>
            <pc:docMk/>
            <pc:sldMk cId="3475817263" sldId="261"/>
            <ac:spMk id="26" creationId="{9006DC3D-BFA3-5FCD-DDE5-BE5981711365}"/>
          </ac:spMkLst>
        </pc:spChg>
        <pc:spChg chg="add mod">
          <ac:chgData name="Bijoy Swain" userId="76ab63e6fb521634" providerId="LiveId" clId="{280D85B5-D6E5-401E-B541-2D617A42D57A}" dt="2025-06-16T04:59:25.926" v="1243" actId="6549"/>
          <ac:spMkLst>
            <pc:docMk/>
            <pc:sldMk cId="3475817263" sldId="261"/>
            <ac:spMk id="27" creationId="{EB0FDB17-7B9F-2AFE-0CAE-ED42811D3306}"/>
          </ac:spMkLst>
        </pc:spChg>
        <pc:picChg chg="add del mod">
          <ac:chgData name="Bijoy Swain" userId="76ab63e6fb521634" providerId="LiveId" clId="{280D85B5-D6E5-401E-B541-2D617A42D57A}" dt="2025-06-16T04:50:41.680" v="980" actId="478"/>
          <ac:picMkLst>
            <pc:docMk/>
            <pc:sldMk cId="3475817263" sldId="261"/>
            <ac:picMk id="3" creationId="{3D6388DD-9E44-8403-7A0D-7862BC50E5F5}"/>
          </ac:picMkLst>
        </pc:picChg>
        <pc:picChg chg="add del mod">
          <ac:chgData name="Bijoy Swain" userId="76ab63e6fb521634" providerId="LiveId" clId="{280D85B5-D6E5-401E-B541-2D617A42D57A}" dt="2025-06-16T04:46:31.005" v="954" actId="478"/>
          <ac:picMkLst>
            <pc:docMk/>
            <pc:sldMk cId="3475817263" sldId="261"/>
            <ac:picMk id="12" creationId="{8AF3F5DA-E2EB-B1D7-BE86-60B5A2A49935}"/>
          </ac:picMkLst>
        </pc:picChg>
        <pc:picChg chg="add del mod">
          <ac:chgData name="Bijoy Swain" userId="76ab63e6fb521634" providerId="LiveId" clId="{280D85B5-D6E5-401E-B541-2D617A42D57A}" dt="2025-06-16T04:49:00.554" v="969" actId="478"/>
          <ac:picMkLst>
            <pc:docMk/>
            <pc:sldMk cId="3475817263" sldId="261"/>
            <ac:picMk id="18" creationId="{40CC6DF8-AA87-CA1A-3E5D-22A669EB7858}"/>
          </ac:picMkLst>
        </pc:picChg>
        <pc:picChg chg="add mod modCrop">
          <ac:chgData name="Bijoy Swain" userId="76ab63e6fb521634" providerId="LiveId" clId="{280D85B5-D6E5-401E-B541-2D617A42D57A}" dt="2025-06-16T04:53:17.149" v="1002" actId="1076"/>
          <ac:picMkLst>
            <pc:docMk/>
            <pc:sldMk cId="3475817263" sldId="261"/>
            <ac:picMk id="22" creationId="{E2774F2D-1394-FECC-4AA8-CCB5EC16224B}"/>
          </ac:picMkLst>
        </pc:picChg>
      </pc:sldChg>
      <pc:sldChg chg="addSp delSp modSp mod modClrScheme modAnim chgLayout">
        <pc:chgData name="Bijoy Swain" userId="76ab63e6fb521634" providerId="LiveId" clId="{280D85B5-D6E5-401E-B541-2D617A42D57A}" dt="2025-06-16T06:05:04.545" v="1343" actId="14100"/>
        <pc:sldMkLst>
          <pc:docMk/>
          <pc:sldMk cId="3483674484" sldId="262"/>
        </pc:sldMkLst>
        <pc:spChg chg="del mod ord">
          <ac:chgData name="Bijoy Swain" userId="76ab63e6fb521634" providerId="LiveId" clId="{280D85B5-D6E5-401E-B541-2D617A42D57A}" dt="2025-06-16T04:47:39.165" v="957" actId="700"/>
          <ac:spMkLst>
            <pc:docMk/>
            <pc:sldMk cId="3483674484" sldId="262"/>
            <ac:spMk id="2" creationId="{3C34D593-ECCC-DB65-036E-682701F59474}"/>
          </ac:spMkLst>
        </pc:spChg>
        <pc:spChg chg="del mod ord">
          <ac:chgData name="Bijoy Swain" userId="76ab63e6fb521634" providerId="LiveId" clId="{280D85B5-D6E5-401E-B541-2D617A42D57A}" dt="2025-06-16T04:47:39.165" v="957" actId="700"/>
          <ac:spMkLst>
            <pc:docMk/>
            <pc:sldMk cId="3483674484" sldId="262"/>
            <ac:spMk id="3" creationId="{6809A068-F166-0813-BA50-D19C5116E470}"/>
          </ac:spMkLst>
        </pc:spChg>
        <pc:spChg chg="add mod ord">
          <ac:chgData name="Bijoy Swain" userId="76ab63e6fb521634" providerId="LiveId" clId="{280D85B5-D6E5-401E-B541-2D617A42D57A}" dt="2025-06-16T05:58:17.633" v="1271" actId="1076"/>
          <ac:spMkLst>
            <pc:docMk/>
            <pc:sldMk cId="3483674484" sldId="262"/>
            <ac:spMk id="4" creationId="{834421DF-B53A-578D-4D6C-9D1F2057BDAE}"/>
          </ac:spMkLst>
        </pc:spChg>
        <pc:spChg chg="add del mod ord">
          <ac:chgData name="Bijoy Swain" userId="76ab63e6fb521634" providerId="LiveId" clId="{280D85B5-D6E5-401E-B541-2D617A42D57A}" dt="2025-06-16T05:58:41.669" v="1274" actId="931"/>
          <ac:spMkLst>
            <pc:docMk/>
            <pc:sldMk cId="3483674484" sldId="262"/>
            <ac:spMk id="8" creationId="{F1FAA7A7-9590-AD1F-D82D-C228F0B81E03}"/>
          </ac:spMkLst>
        </pc:spChg>
        <pc:picChg chg="add mod modCrop">
          <ac:chgData name="Bijoy Swain" userId="76ab63e6fb521634" providerId="LiveId" clId="{280D85B5-D6E5-401E-B541-2D617A42D57A}" dt="2025-06-16T06:03:05.751" v="1328" actId="208"/>
          <ac:picMkLst>
            <pc:docMk/>
            <pc:sldMk cId="3483674484" sldId="262"/>
            <ac:picMk id="11" creationId="{CFE06F38-CB4D-FFF9-8CB4-A519A165A2B4}"/>
          </ac:picMkLst>
        </pc:picChg>
        <pc:picChg chg="add mod">
          <ac:chgData name="Bijoy Swain" userId="76ab63e6fb521634" providerId="LiveId" clId="{280D85B5-D6E5-401E-B541-2D617A42D57A}" dt="2025-06-16T06:03:34.250" v="1334" actId="1076"/>
          <ac:picMkLst>
            <pc:docMk/>
            <pc:sldMk cId="3483674484" sldId="262"/>
            <ac:picMk id="14" creationId="{DA7CE5EA-FC92-E439-4BB6-A7F30B08CDEA}"/>
          </ac:picMkLst>
        </pc:picChg>
        <pc:picChg chg="add mod modCrop">
          <ac:chgData name="Bijoy Swain" userId="76ab63e6fb521634" providerId="LiveId" clId="{280D85B5-D6E5-401E-B541-2D617A42D57A}" dt="2025-06-16T06:05:02.159" v="1342" actId="14100"/>
          <ac:picMkLst>
            <pc:docMk/>
            <pc:sldMk cId="3483674484" sldId="262"/>
            <ac:picMk id="19" creationId="{3A1C00BA-179C-8554-C1C7-1BC20121E2D2}"/>
          </ac:picMkLst>
        </pc:picChg>
        <pc:picChg chg="add mod">
          <ac:chgData name="Bijoy Swain" userId="76ab63e6fb521634" providerId="LiveId" clId="{280D85B5-D6E5-401E-B541-2D617A42D57A}" dt="2025-06-16T06:05:04.545" v="1343" actId="14100"/>
          <ac:picMkLst>
            <pc:docMk/>
            <pc:sldMk cId="3483674484" sldId="262"/>
            <ac:picMk id="22" creationId="{4F4A1352-CB68-025D-B493-B32D7814822E}"/>
          </ac:picMkLst>
        </pc:picChg>
      </pc:sldChg>
      <pc:sldChg chg="addSp delSp modSp mod modClrScheme chgLayout">
        <pc:chgData name="Bijoy Swain" userId="76ab63e6fb521634" providerId="LiveId" clId="{280D85B5-D6E5-401E-B541-2D617A42D57A}" dt="2025-06-16T07:01:23.025" v="1881" actId="20577"/>
        <pc:sldMkLst>
          <pc:docMk/>
          <pc:sldMk cId="1462162330" sldId="263"/>
        </pc:sldMkLst>
        <pc:spChg chg="del mod ord">
          <ac:chgData name="Bijoy Swain" userId="76ab63e6fb521634" providerId="LiveId" clId="{280D85B5-D6E5-401E-B541-2D617A42D57A}" dt="2025-06-16T06:05:29.465" v="1344" actId="700"/>
          <ac:spMkLst>
            <pc:docMk/>
            <pc:sldMk cId="1462162330" sldId="263"/>
            <ac:spMk id="2" creationId="{6D0EB54C-C8B6-2E7E-C9A6-CC665B62217F}"/>
          </ac:spMkLst>
        </pc:spChg>
        <pc:spChg chg="del mod ord">
          <ac:chgData name="Bijoy Swain" userId="76ab63e6fb521634" providerId="LiveId" clId="{280D85B5-D6E5-401E-B541-2D617A42D57A}" dt="2025-06-16T06:05:29.465" v="1344" actId="700"/>
          <ac:spMkLst>
            <pc:docMk/>
            <pc:sldMk cId="1462162330" sldId="263"/>
            <ac:spMk id="3" creationId="{36D39899-B695-11F4-D137-E9A5EE15BCA6}"/>
          </ac:spMkLst>
        </pc:spChg>
        <pc:spChg chg="add mod ord">
          <ac:chgData name="Bijoy Swain" userId="76ab63e6fb521634" providerId="LiveId" clId="{280D85B5-D6E5-401E-B541-2D617A42D57A}" dt="2025-06-16T06:06:11.491" v="1376" actId="113"/>
          <ac:spMkLst>
            <pc:docMk/>
            <pc:sldMk cId="1462162330" sldId="263"/>
            <ac:spMk id="4" creationId="{A1637815-5BF1-5A50-34C7-492522CAD725}"/>
          </ac:spMkLst>
        </pc:spChg>
        <pc:spChg chg="add del mod ord">
          <ac:chgData name="Bijoy Swain" userId="76ab63e6fb521634" providerId="LiveId" clId="{280D85B5-D6E5-401E-B541-2D617A42D57A}" dt="2025-06-16T06:08:07.600" v="1452" actId="1032"/>
          <ac:spMkLst>
            <pc:docMk/>
            <pc:sldMk cId="1462162330" sldId="263"/>
            <ac:spMk id="8" creationId="{285661EA-94F3-1227-52AB-5784259D7C8E}"/>
          </ac:spMkLst>
        </pc:spChg>
        <pc:spChg chg="add del mod">
          <ac:chgData name="Bijoy Swain" userId="76ab63e6fb521634" providerId="LiveId" clId="{280D85B5-D6E5-401E-B541-2D617A42D57A}" dt="2025-06-16T06:12:06.496" v="1458" actId="1032"/>
          <ac:spMkLst>
            <pc:docMk/>
            <pc:sldMk cId="1462162330" sldId="263"/>
            <ac:spMk id="12" creationId="{550B5FD8-5822-74E6-D016-0D8971DAA7B4}"/>
          </ac:spMkLst>
        </pc:spChg>
        <pc:spChg chg="add del mod">
          <ac:chgData name="Bijoy Swain" userId="76ab63e6fb521634" providerId="LiveId" clId="{280D85B5-D6E5-401E-B541-2D617A42D57A}" dt="2025-06-16T06:13:26.907" v="1460" actId="1032"/>
          <ac:spMkLst>
            <pc:docMk/>
            <pc:sldMk cId="1462162330" sldId="263"/>
            <ac:spMk id="20" creationId="{0F4DCB15-0990-4C2B-B85E-2F816CEF659A}"/>
          </ac:spMkLst>
        </pc:spChg>
        <pc:spChg chg="add mod ord">
          <ac:chgData name="Bijoy Swain" userId="76ab63e6fb521634" providerId="LiveId" clId="{280D85B5-D6E5-401E-B541-2D617A42D57A}" dt="2025-06-16T06:31:28.534" v="1757" actId="167"/>
          <ac:spMkLst>
            <pc:docMk/>
            <pc:sldMk cId="1462162330" sldId="263"/>
            <ac:spMk id="28" creationId="{862AB84E-F7CE-1C0E-C54D-E9998E7B2B3F}"/>
          </ac:spMkLst>
        </pc:spChg>
        <pc:spChg chg="add mod">
          <ac:chgData name="Bijoy Swain" userId="76ab63e6fb521634" providerId="LiveId" clId="{280D85B5-D6E5-401E-B541-2D617A42D57A}" dt="2025-06-16T07:01:23.025" v="1881" actId="20577"/>
          <ac:spMkLst>
            <pc:docMk/>
            <pc:sldMk cId="1462162330" sldId="263"/>
            <ac:spMk id="31" creationId="{C1F4FE33-868B-271F-986E-97B27EAEECCF}"/>
          </ac:spMkLst>
        </pc:spChg>
        <pc:graphicFrameChg chg="add del modGraphic">
          <ac:chgData name="Bijoy Swain" userId="76ab63e6fb521634" providerId="LiveId" clId="{280D85B5-D6E5-401E-B541-2D617A42D57A}" dt="2025-06-16T06:08:18.645" v="1453" actId="478"/>
          <ac:graphicFrameMkLst>
            <pc:docMk/>
            <pc:sldMk cId="1462162330" sldId="263"/>
            <ac:graphicFrameMk id="10" creationId="{5317FBCA-4B3B-9778-A8F5-5F61C152FD86}"/>
          </ac:graphicFrameMkLst>
        </pc:graphicFrameChg>
        <pc:graphicFrameChg chg="add del mod modGraphic">
          <ac:chgData name="Bijoy Swain" userId="76ab63e6fb521634" providerId="LiveId" clId="{280D85B5-D6E5-401E-B541-2D617A42D57A}" dt="2025-06-16T06:11:44.330" v="1457" actId="1032"/>
          <ac:graphicFrameMkLst>
            <pc:docMk/>
            <pc:sldMk cId="1462162330" sldId="263"/>
            <ac:graphicFrameMk id="14" creationId="{EE742E43-0D38-6BA7-8506-BA05594F1876}"/>
          </ac:graphicFrameMkLst>
        </pc:graphicFrameChg>
        <pc:graphicFrameChg chg="add del modGraphic">
          <ac:chgData name="Bijoy Swain" userId="76ab63e6fb521634" providerId="LiveId" clId="{280D85B5-D6E5-401E-B541-2D617A42D57A}" dt="2025-06-16T06:12:17.841" v="1459" actId="478"/>
          <ac:graphicFrameMkLst>
            <pc:docMk/>
            <pc:sldMk cId="1462162330" sldId="263"/>
            <ac:graphicFrameMk id="18" creationId="{4B04BBDC-511A-E5EE-BE30-2B6A1C720D32}"/>
          </ac:graphicFrameMkLst>
        </pc:graphicFrameChg>
        <pc:graphicFrameChg chg="add mod modGraphic">
          <ac:chgData name="Bijoy Swain" userId="76ab63e6fb521634" providerId="LiveId" clId="{280D85B5-D6E5-401E-B541-2D617A42D57A}" dt="2025-06-16T06:32:29.985" v="1814" actId="403"/>
          <ac:graphicFrameMkLst>
            <pc:docMk/>
            <pc:sldMk cId="1462162330" sldId="263"/>
            <ac:graphicFrameMk id="22" creationId="{766B7F2D-A271-080B-59EA-B3539A7853D9}"/>
          </ac:graphicFrameMkLst>
        </pc:graphicFrameChg>
        <pc:cxnChg chg="add mod">
          <ac:chgData name="Bijoy Swain" userId="76ab63e6fb521634" providerId="LiveId" clId="{280D85B5-D6E5-401E-B541-2D617A42D57A}" dt="2025-06-16T06:21:39.920" v="1515" actId="1036"/>
          <ac:cxnSpMkLst>
            <pc:docMk/>
            <pc:sldMk cId="1462162330" sldId="263"/>
            <ac:cxnSpMk id="25" creationId="{847FA5CA-4A80-0CEA-AB46-01A49E0D024E}"/>
          </ac:cxnSpMkLst>
        </pc:cxnChg>
        <pc:cxnChg chg="add mod">
          <ac:chgData name="Bijoy Swain" userId="76ab63e6fb521634" providerId="LiveId" clId="{280D85B5-D6E5-401E-B541-2D617A42D57A}" dt="2025-06-16T06:20:59.911" v="1512" actId="13822"/>
          <ac:cxnSpMkLst>
            <pc:docMk/>
            <pc:sldMk cId="1462162330" sldId="263"/>
            <ac:cxnSpMk id="30" creationId="{74BAAF56-729C-30B8-9C5C-5BB3AB3F6203}"/>
          </ac:cxnSpMkLst>
        </pc:cxnChg>
      </pc:sldChg>
      <pc:sldChg chg="addSp delSp modSp mod modClrScheme chgLayout">
        <pc:chgData name="Bijoy Swain" userId="76ab63e6fb521634" providerId="LiveId" clId="{280D85B5-D6E5-401E-B541-2D617A42D57A}" dt="2025-06-16T10:07:23.606" v="2029" actId="478"/>
        <pc:sldMkLst>
          <pc:docMk/>
          <pc:sldMk cId="388329261" sldId="264"/>
        </pc:sldMkLst>
        <pc:spChg chg="del mod ord">
          <ac:chgData name="Bijoy Swain" userId="76ab63e6fb521634" providerId="LiveId" clId="{280D85B5-D6E5-401E-B541-2D617A42D57A}" dt="2025-06-16T06:35:31.030" v="1815" actId="700"/>
          <ac:spMkLst>
            <pc:docMk/>
            <pc:sldMk cId="388329261" sldId="264"/>
            <ac:spMk id="2" creationId="{3CCAE9B3-855F-1B59-B556-3C2FB84E908C}"/>
          </ac:spMkLst>
        </pc:spChg>
        <pc:spChg chg="del mod ord">
          <ac:chgData name="Bijoy Swain" userId="76ab63e6fb521634" providerId="LiveId" clId="{280D85B5-D6E5-401E-B541-2D617A42D57A}" dt="2025-06-16T06:35:31.030" v="1815" actId="700"/>
          <ac:spMkLst>
            <pc:docMk/>
            <pc:sldMk cId="388329261" sldId="264"/>
            <ac:spMk id="3" creationId="{7DB9CB54-0FBC-04BB-E95E-C845CCE4F08B}"/>
          </ac:spMkLst>
        </pc:spChg>
        <pc:spChg chg="add mod ord">
          <ac:chgData name="Bijoy Swain" userId="76ab63e6fb521634" providerId="LiveId" clId="{280D85B5-D6E5-401E-B541-2D617A42D57A}" dt="2025-06-16T10:03:20.974" v="2008" actId="20577"/>
          <ac:spMkLst>
            <pc:docMk/>
            <pc:sldMk cId="388329261" sldId="264"/>
            <ac:spMk id="4" creationId="{9017D5B7-DA12-91D3-648A-F15AEE424F81}"/>
          </ac:spMkLst>
        </pc:spChg>
        <pc:spChg chg="add mod ord">
          <ac:chgData name="Bijoy Swain" userId="76ab63e6fb521634" providerId="LiveId" clId="{280D85B5-D6E5-401E-B541-2D617A42D57A}" dt="2025-06-16T10:03:29.745" v="2009" actId="1076"/>
          <ac:spMkLst>
            <pc:docMk/>
            <pc:sldMk cId="388329261" sldId="264"/>
            <ac:spMk id="8" creationId="{3AFD791C-96DD-32DE-BDBE-FA3775BC29C7}"/>
          </ac:spMkLst>
        </pc:spChg>
        <pc:spChg chg="add mod">
          <ac:chgData name="Bijoy Swain" userId="76ab63e6fb521634" providerId="LiveId" clId="{280D85B5-D6E5-401E-B541-2D617A42D57A}" dt="2025-06-16T06:53:45.302" v="1862" actId="1076"/>
          <ac:spMkLst>
            <pc:docMk/>
            <pc:sldMk cId="388329261" sldId="264"/>
            <ac:spMk id="11" creationId="{EE40F72A-17D8-CA0A-0DCB-096F128CB530}"/>
          </ac:spMkLst>
        </pc:spChg>
        <pc:spChg chg="add del mod">
          <ac:chgData name="Bijoy Swain" userId="76ab63e6fb521634" providerId="LiveId" clId="{280D85B5-D6E5-401E-B541-2D617A42D57A}" dt="2025-06-16T06:53:41.256" v="1861" actId="478"/>
          <ac:spMkLst>
            <pc:docMk/>
            <pc:sldMk cId="388329261" sldId="264"/>
            <ac:spMk id="14" creationId="{967C9E7F-6AA6-95C9-73C3-9B0D77784C13}"/>
          </ac:spMkLst>
        </pc:spChg>
        <pc:spChg chg="add mod">
          <ac:chgData name="Bijoy Swain" userId="76ab63e6fb521634" providerId="LiveId" clId="{280D85B5-D6E5-401E-B541-2D617A42D57A}" dt="2025-06-16T06:54:38.431" v="1870" actId="1076"/>
          <ac:spMkLst>
            <pc:docMk/>
            <pc:sldMk cId="388329261" sldId="264"/>
            <ac:spMk id="19" creationId="{AC7D4223-59A9-B1E5-217F-6D4A627A47D5}"/>
          </ac:spMkLst>
        </pc:spChg>
        <pc:spChg chg="add mod">
          <ac:chgData name="Bijoy Swain" userId="76ab63e6fb521634" providerId="LiveId" clId="{280D85B5-D6E5-401E-B541-2D617A42D57A}" dt="2025-06-16T06:54:34.619" v="1869" actId="14100"/>
          <ac:spMkLst>
            <pc:docMk/>
            <pc:sldMk cId="388329261" sldId="264"/>
            <ac:spMk id="22" creationId="{AF076D48-51D8-7F48-CA3D-1EE3167AF72A}"/>
          </ac:spMkLst>
        </pc:spChg>
        <pc:spChg chg="add mod">
          <ac:chgData name="Bijoy Swain" userId="76ab63e6fb521634" providerId="LiveId" clId="{280D85B5-D6E5-401E-B541-2D617A42D57A}" dt="2025-06-16T07:00:24.238" v="1874" actId="1076"/>
          <ac:spMkLst>
            <pc:docMk/>
            <pc:sldMk cId="388329261" sldId="264"/>
            <ac:spMk id="25" creationId="{55ED37B4-0952-340B-2DC0-EB4482AFE314}"/>
          </ac:spMkLst>
        </pc:spChg>
        <pc:spChg chg="add del mod">
          <ac:chgData name="Bijoy Swain" userId="76ab63e6fb521634" providerId="LiveId" clId="{280D85B5-D6E5-401E-B541-2D617A42D57A}" dt="2025-06-16T10:07:23.606" v="2029" actId="478"/>
          <ac:spMkLst>
            <pc:docMk/>
            <pc:sldMk cId="388329261" sldId="264"/>
            <ac:spMk id="27" creationId="{329C1880-A562-26BC-F403-DAA3535DDCE5}"/>
          </ac:spMkLst>
        </pc:spChg>
      </pc:sldChg>
      <pc:sldChg chg="addSp delSp modSp mod modClrScheme chgLayout">
        <pc:chgData name="Bijoy Swain" userId="76ab63e6fb521634" providerId="LiveId" clId="{280D85B5-D6E5-401E-B541-2D617A42D57A}" dt="2025-06-16T10:06:03.562" v="2025" actId="1037"/>
        <pc:sldMkLst>
          <pc:docMk/>
          <pc:sldMk cId="66427786" sldId="265"/>
        </pc:sldMkLst>
        <pc:spChg chg="del mod ord">
          <ac:chgData name="Bijoy Swain" userId="76ab63e6fb521634" providerId="LiveId" clId="{280D85B5-D6E5-401E-B541-2D617A42D57A}" dt="2025-06-16T07:01:37.938" v="1882" actId="700"/>
          <ac:spMkLst>
            <pc:docMk/>
            <pc:sldMk cId="66427786" sldId="265"/>
            <ac:spMk id="2" creationId="{CA560361-0EC2-786A-D035-6B5F53CC55A7}"/>
          </ac:spMkLst>
        </pc:spChg>
        <pc:spChg chg="del mod ord">
          <ac:chgData name="Bijoy Swain" userId="76ab63e6fb521634" providerId="LiveId" clId="{280D85B5-D6E5-401E-B541-2D617A42D57A}" dt="2025-06-16T07:01:37.938" v="1882" actId="700"/>
          <ac:spMkLst>
            <pc:docMk/>
            <pc:sldMk cId="66427786" sldId="265"/>
            <ac:spMk id="3" creationId="{855FF87A-145D-616C-6CC5-9FA00460B416}"/>
          </ac:spMkLst>
        </pc:spChg>
        <pc:spChg chg="add mod ord">
          <ac:chgData name="Bijoy Swain" userId="76ab63e6fb521634" providerId="LiveId" clId="{280D85B5-D6E5-401E-B541-2D617A42D57A}" dt="2025-06-16T09:57:30.645" v="1956" actId="404"/>
          <ac:spMkLst>
            <pc:docMk/>
            <pc:sldMk cId="66427786" sldId="265"/>
            <ac:spMk id="4" creationId="{CC4D0ACE-0824-B656-056A-1AFBA9DC65D1}"/>
          </ac:spMkLst>
        </pc:spChg>
        <pc:spChg chg="add del mod ord">
          <ac:chgData name="Bijoy Swain" userId="76ab63e6fb521634" providerId="LiveId" clId="{280D85B5-D6E5-401E-B541-2D617A42D57A}" dt="2025-06-16T09:54:31.363" v="1883" actId="478"/>
          <ac:spMkLst>
            <pc:docMk/>
            <pc:sldMk cId="66427786" sldId="265"/>
            <ac:spMk id="8" creationId="{6090B636-9AEE-0E47-D694-A3EADC9A4288}"/>
          </ac:spMkLst>
        </pc:spChg>
        <pc:picChg chg="add mod">
          <ac:chgData name="Bijoy Swain" userId="76ab63e6fb521634" providerId="LiveId" clId="{280D85B5-D6E5-401E-B541-2D617A42D57A}" dt="2025-06-16T10:06:03.562" v="2025" actId="1037"/>
          <ac:picMkLst>
            <pc:docMk/>
            <pc:sldMk cId="66427786" sldId="265"/>
            <ac:picMk id="11" creationId="{0F54277D-7D4A-0927-DA05-D264A02FE470}"/>
          </ac:picMkLst>
        </pc:picChg>
        <pc:picChg chg="add del mod">
          <ac:chgData name="Bijoy Swain" userId="76ab63e6fb521634" providerId="LiveId" clId="{280D85B5-D6E5-401E-B541-2D617A42D57A}" dt="2025-06-16T09:58:42.560" v="1959" actId="478"/>
          <ac:picMkLst>
            <pc:docMk/>
            <pc:sldMk cId="66427786" sldId="265"/>
            <ac:picMk id="14" creationId="{3542EDDD-718A-60B7-85BD-448B26ADB44D}"/>
          </ac:picMkLst>
        </pc:picChg>
        <pc:picChg chg="add mod">
          <ac:chgData name="Bijoy Swain" userId="76ab63e6fb521634" providerId="LiveId" clId="{280D85B5-D6E5-401E-B541-2D617A42D57A}" dt="2025-06-16T10:05:55.556" v="2020" actId="208"/>
          <ac:picMkLst>
            <pc:docMk/>
            <pc:sldMk cId="66427786" sldId="265"/>
            <ac:picMk id="22" creationId="{4D184ED5-BEF8-6D26-15A7-FFF781F75974}"/>
          </ac:picMkLst>
        </pc:picChg>
      </pc:sldChg>
      <pc:sldChg chg="new del">
        <pc:chgData name="Bijoy Swain" userId="76ab63e6fb521634" providerId="LiveId" clId="{280D85B5-D6E5-401E-B541-2D617A42D57A}" dt="2025-06-09T06:59:42.541" v="390" actId="680"/>
        <pc:sldMkLst>
          <pc:docMk/>
          <pc:sldMk cId="338375043" sldId="266"/>
        </pc:sldMkLst>
      </pc:sldChg>
      <pc:sldChg chg="new del">
        <pc:chgData name="Bijoy Swain" userId="76ab63e6fb521634" providerId="LiveId" clId="{280D85B5-D6E5-401E-B541-2D617A42D57A}" dt="2025-06-09T06:59:53.189" v="392" actId="680"/>
        <pc:sldMkLst>
          <pc:docMk/>
          <pc:sldMk cId="411868935" sldId="266"/>
        </pc:sldMkLst>
      </pc:sldChg>
      <pc:sldChg chg="new del">
        <pc:chgData name="Bijoy Swain" userId="76ab63e6fb521634" providerId="LiveId" clId="{280D85B5-D6E5-401E-B541-2D617A42D57A}" dt="2025-06-09T06:31:26.371" v="362" actId="47"/>
        <pc:sldMkLst>
          <pc:docMk/>
          <pc:sldMk cId="816770027" sldId="266"/>
        </pc:sldMkLst>
      </pc:sldChg>
      <pc:sldChg chg="addSp delSp modSp add del mod modTransition setBg">
        <pc:chgData name="Bijoy Swain" userId="76ab63e6fb521634" providerId="LiveId" clId="{280D85B5-D6E5-401E-B541-2D617A42D57A}" dt="2025-06-09T06:14:21.330" v="134" actId="48537"/>
        <pc:sldMkLst>
          <pc:docMk/>
          <pc:sldMk cId="949614182" sldId="266"/>
        </pc:sldMkLst>
      </pc:sldChg>
      <pc:sldChg chg="new del">
        <pc:chgData name="Bijoy Swain" userId="76ab63e6fb521634" providerId="LiveId" clId="{280D85B5-D6E5-401E-B541-2D617A42D57A}" dt="2025-06-09T07:00:26.564" v="394" actId="680"/>
        <pc:sldMkLst>
          <pc:docMk/>
          <pc:sldMk cId="2056634843" sldId="266"/>
        </pc:sldMkLst>
      </pc:sldChg>
      <pc:sldChg chg="addSp modSp new del">
        <pc:chgData name="Bijoy Swain" userId="76ab63e6fb521634" providerId="LiveId" clId="{280D85B5-D6E5-401E-B541-2D617A42D57A}" dt="2025-06-16T10:02:18.435" v="1967" actId="47"/>
        <pc:sldMkLst>
          <pc:docMk/>
          <pc:sldMk cId="2258707726" sldId="266"/>
        </pc:sldMkLst>
      </pc:sldChg>
      <pc:sldChg chg="new del">
        <pc:chgData name="Bijoy Swain" userId="76ab63e6fb521634" providerId="LiveId" clId="{280D85B5-D6E5-401E-B541-2D617A42D57A}" dt="2025-06-09T06:07:42.971" v="1" actId="47"/>
        <pc:sldMkLst>
          <pc:docMk/>
          <pc:sldMk cId="2411887452" sldId="266"/>
        </pc:sldMkLst>
      </pc:sldChg>
      <pc:sldChg chg="addSp delSp modSp add del mod modClrScheme chgLayout">
        <pc:chgData name="Bijoy Swain" userId="76ab63e6fb521634" providerId="LiveId" clId="{280D85B5-D6E5-401E-B541-2D617A42D57A}" dt="2025-06-16T10:02:36.855" v="1969" actId="47"/>
        <pc:sldMkLst>
          <pc:docMk/>
          <pc:sldMk cId="2499037263" sldId="267"/>
        </pc:sldMkLst>
      </pc:sldChg>
      <pc:sldChg chg="addSp delSp modSp add del mod modTransition setBg">
        <pc:chgData name="Bijoy Swain" userId="76ab63e6fb521634" providerId="LiveId" clId="{280D85B5-D6E5-401E-B541-2D617A42D57A}" dt="2025-06-09T06:31:26.245" v="361" actId="47"/>
        <pc:sldMkLst>
          <pc:docMk/>
          <pc:sldMk cId="2947058690" sldId="267"/>
        </pc:sldMkLst>
      </pc:sldChg>
      <pc:sldChg chg="addSp delSp modSp add mod modAnim">
        <pc:chgData name="Bijoy Swain" userId="76ab63e6fb521634" providerId="LiveId" clId="{280D85B5-D6E5-401E-B541-2D617A42D57A}" dt="2025-06-16T05:57:18.472" v="1269"/>
        <pc:sldMkLst>
          <pc:docMk/>
          <pc:sldMk cId="3074338768" sldId="268"/>
        </pc:sldMkLst>
        <pc:spChg chg="add del mod">
          <ac:chgData name="Bijoy Swain" userId="76ab63e6fb521634" providerId="LiveId" clId="{280D85B5-D6E5-401E-B541-2D617A42D57A}" dt="2025-06-16T05:00:29.799" v="1244" actId="478"/>
          <ac:spMkLst>
            <pc:docMk/>
            <pc:sldMk cId="3074338768" sldId="268"/>
            <ac:spMk id="8" creationId="{57F3ADFB-FC77-E956-A73E-981AE927BED7}"/>
          </ac:spMkLst>
        </pc:spChg>
        <pc:spChg chg="mod">
          <ac:chgData name="Bijoy Swain" userId="76ab63e6fb521634" providerId="LiveId" clId="{280D85B5-D6E5-401E-B541-2D617A42D57A}" dt="2025-06-16T05:56:06.765" v="1260" actId="1076"/>
          <ac:spMkLst>
            <pc:docMk/>
            <pc:sldMk cId="3074338768" sldId="268"/>
            <ac:spMk id="10" creationId="{671BC265-2D68-B1FA-9C09-B7ACF7AB35D3}"/>
          </ac:spMkLst>
        </pc:spChg>
        <pc:picChg chg="mod">
          <ac:chgData name="Bijoy Swain" userId="76ab63e6fb521634" providerId="LiveId" clId="{280D85B5-D6E5-401E-B541-2D617A42D57A}" dt="2025-06-16T05:56:03.492" v="1259" actId="1076"/>
          <ac:picMkLst>
            <pc:docMk/>
            <pc:sldMk cId="3074338768" sldId="268"/>
            <ac:picMk id="3" creationId="{907C8699-9473-14D3-B603-86EF3B024B61}"/>
          </ac:picMkLst>
        </pc:picChg>
        <pc:picChg chg="add mod">
          <ac:chgData name="Bijoy Swain" userId="76ab63e6fb521634" providerId="LiveId" clId="{280D85B5-D6E5-401E-B541-2D617A42D57A}" dt="2025-06-16T05:56:17.270" v="1264" actId="688"/>
          <ac:picMkLst>
            <pc:docMk/>
            <pc:sldMk cId="3074338768" sldId="268"/>
            <ac:picMk id="19" creationId="{7BB4C045-7783-BB18-40A4-561DD1AE1005}"/>
          </ac:picMkLst>
        </pc:picChg>
        <pc:picChg chg="del">
          <ac:chgData name="Bijoy Swain" userId="76ab63e6fb521634" providerId="LiveId" clId="{280D85B5-D6E5-401E-B541-2D617A42D57A}" dt="2025-06-16T04:49:13.800" v="971" actId="478"/>
          <ac:picMkLst>
            <pc:docMk/>
            <pc:sldMk cId="3074338768" sldId="268"/>
            <ac:picMk id="22" creationId="{CB7930D3-9663-345B-B672-3AFDD1D7E63A}"/>
          </ac:picMkLst>
        </pc:picChg>
        <pc:picChg chg="add mod">
          <ac:chgData name="Bijoy Swain" userId="76ab63e6fb521634" providerId="LiveId" clId="{280D85B5-D6E5-401E-B541-2D617A42D57A}" dt="2025-06-16T05:55:31.847" v="1257" actId="1076"/>
          <ac:picMkLst>
            <pc:docMk/>
            <pc:sldMk cId="3074338768" sldId="268"/>
            <ac:picMk id="24" creationId="{D9E5ACD5-6013-9D92-7994-7B127F3CAC5F}"/>
          </ac:picMkLst>
        </pc:picChg>
        <pc:cxnChg chg="add del">
          <ac:chgData name="Bijoy Swain" userId="76ab63e6fb521634" providerId="LiveId" clId="{280D85B5-D6E5-401E-B541-2D617A42D57A}" dt="2025-06-16T05:00:57.019" v="1246" actId="11529"/>
          <ac:cxnSpMkLst>
            <pc:docMk/>
            <pc:sldMk cId="3074338768" sldId="268"/>
            <ac:cxnSpMk id="12" creationId="{DB275BEE-1937-A803-E9FA-33C937F1400A}"/>
          </ac:cxnSpMkLst>
        </pc:cxnChg>
      </pc:sldChg>
      <pc:sldChg chg="addSp delSp modSp add mod chgLayout">
        <pc:chgData name="Bijoy Swain" userId="76ab63e6fb521634" providerId="LiveId" clId="{280D85B5-D6E5-401E-B541-2D617A42D57A}" dt="2025-06-16T10:23:43.537" v="2079" actId="27636"/>
        <pc:sldMkLst>
          <pc:docMk/>
          <pc:sldMk cId="2920749710" sldId="269"/>
        </pc:sldMkLst>
        <pc:spChg chg="add del mod">
          <ac:chgData name="Bijoy Swain" userId="76ab63e6fb521634" providerId="LiveId" clId="{280D85B5-D6E5-401E-B541-2D617A42D57A}" dt="2025-06-16T10:02:24.451" v="1968" actId="700"/>
          <ac:spMkLst>
            <pc:docMk/>
            <pc:sldMk cId="2920749710" sldId="269"/>
            <ac:spMk id="3" creationId="{A369FF81-21D0-955D-F1B0-D91029F27284}"/>
          </ac:spMkLst>
        </pc:spChg>
        <pc:spChg chg="del">
          <ac:chgData name="Bijoy Swain" userId="76ab63e6fb521634" providerId="LiveId" clId="{280D85B5-D6E5-401E-B541-2D617A42D57A}" dt="2025-06-16T10:02:08.741" v="1965" actId="478"/>
          <ac:spMkLst>
            <pc:docMk/>
            <pc:sldMk cId="2920749710" sldId="269"/>
            <ac:spMk id="4" creationId="{8A708161-1F6D-C95F-02E4-A6D17CE5AA70}"/>
          </ac:spMkLst>
        </pc:spChg>
        <pc:spChg chg="add del mod ord">
          <ac:chgData name="Bijoy Swain" userId="76ab63e6fb521634" providerId="LiveId" clId="{280D85B5-D6E5-401E-B541-2D617A42D57A}" dt="2025-06-16T10:08:01.444" v="2040" actId="478"/>
          <ac:spMkLst>
            <pc:docMk/>
            <pc:sldMk cId="2920749710" sldId="269"/>
            <ac:spMk id="8" creationId="{8B149C6F-848C-EE8B-EF07-809FAC3B7891}"/>
          </ac:spMkLst>
        </pc:spChg>
        <pc:spChg chg="add mod ord">
          <ac:chgData name="Bijoy Swain" userId="76ab63e6fb521634" providerId="LiveId" clId="{280D85B5-D6E5-401E-B541-2D617A42D57A}" dt="2025-06-16T10:23:43.537" v="2079" actId="27636"/>
          <ac:spMkLst>
            <pc:docMk/>
            <pc:sldMk cId="2920749710" sldId="269"/>
            <ac:spMk id="10" creationId="{C78185FB-06AF-2C94-B84B-0A20F5134AC4}"/>
          </ac:spMkLst>
        </pc:spChg>
        <pc:picChg chg="del">
          <ac:chgData name="Bijoy Swain" userId="76ab63e6fb521634" providerId="LiveId" clId="{280D85B5-D6E5-401E-B541-2D617A42D57A}" dt="2025-06-16T10:02:05.966" v="1964" actId="478"/>
          <ac:picMkLst>
            <pc:docMk/>
            <pc:sldMk cId="2920749710" sldId="269"/>
            <ac:picMk id="11" creationId="{A33CB973-C723-B1FF-5E0E-70C69384F9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E30F7-68E2-46DA-BDC7-755DE233CEE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26F33A-7C25-48CF-ADDE-A872160AFC37}">
      <dgm:prSet phldrT="[Text]" custT="1"/>
      <dgm:spPr/>
      <dgm:t>
        <a:bodyPr/>
        <a:lstStyle/>
        <a:p>
          <a:r>
            <a:rPr lang="en-IN" sz="2400" dirty="0"/>
            <a:t>Availability of Orthotic Appliances</a:t>
          </a:r>
        </a:p>
      </dgm:t>
    </dgm:pt>
    <dgm:pt modelId="{F8E63411-C346-4559-AE5C-4D4414586173}" type="parTrans" cxnId="{F9641D88-2DB5-4914-B358-EEA2B453EB90}">
      <dgm:prSet/>
      <dgm:spPr/>
      <dgm:t>
        <a:bodyPr/>
        <a:lstStyle/>
        <a:p>
          <a:endParaRPr lang="en-IN"/>
        </a:p>
      </dgm:t>
    </dgm:pt>
    <dgm:pt modelId="{FBE59C40-F1A3-47A2-89E5-9EB99C3338D1}" type="sibTrans" cxnId="{F9641D88-2DB5-4914-B358-EEA2B453EB90}">
      <dgm:prSet/>
      <dgm:spPr/>
      <dgm:t>
        <a:bodyPr/>
        <a:lstStyle/>
        <a:p>
          <a:endParaRPr lang="en-IN"/>
        </a:p>
      </dgm:t>
    </dgm:pt>
    <dgm:pt modelId="{AF45F649-07BD-4938-9B83-8775B8C22932}">
      <dgm:prSet phldrT="[Text]" custT="1"/>
      <dgm:spPr/>
      <dgm:t>
        <a:bodyPr/>
        <a:lstStyle/>
        <a:p>
          <a:r>
            <a:rPr lang="en-IN" sz="2400" dirty="0">
              <a:solidFill>
                <a:schemeClr val="tx1"/>
              </a:solidFill>
            </a:rPr>
            <a:t>Government Sector</a:t>
          </a:r>
        </a:p>
      </dgm:t>
    </dgm:pt>
    <dgm:pt modelId="{B13DB5E0-7B16-414F-B851-CF43B87A0D1F}" type="parTrans" cxnId="{D940E459-69DA-4A0E-928B-BFE6FE8CD1D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N"/>
        </a:p>
      </dgm:t>
    </dgm:pt>
    <dgm:pt modelId="{04BE6C92-C413-40EB-845B-FC8ACD88C45D}" type="sibTrans" cxnId="{D940E459-69DA-4A0E-928B-BFE6FE8CD1DD}">
      <dgm:prSet/>
      <dgm:spPr/>
      <dgm:t>
        <a:bodyPr/>
        <a:lstStyle/>
        <a:p>
          <a:endParaRPr lang="en-IN"/>
        </a:p>
      </dgm:t>
    </dgm:pt>
    <dgm:pt modelId="{B1BDE661-9A03-4879-A0B3-A1FCC71839B0}">
      <dgm:prSet phldrT="[Text]" custT="1"/>
      <dgm:spPr/>
      <dgm:t>
        <a:bodyPr/>
        <a:lstStyle/>
        <a:p>
          <a:r>
            <a:rPr lang="en-IN" sz="2400" dirty="0">
              <a:solidFill>
                <a:schemeClr val="tx1"/>
              </a:solidFill>
            </a:rPr>
            <a:t>National Institutes</a:t>
          </a:r>
        </a:p>
      </dgm:t>
    </dgm:pt>
    <dgm:pt modelId="{760C4F4E-056B-45C7-95E6-C5D42B56F6C8}" type="parTrans" cxnId="{37732E0B-8040-40DF-8A8D-16A42F8BEC2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N"/>
        </a:p>
      </dgm:t>
    </dgm:pt>
    <dgm:pt modelId="{E034A64E-A9AC-42B0-95E6-C7CE456393E6}" type="sibTrans" cxnId="{37732E0B-8040-40DF-8A8D-16A42F8BEC27}">
      <dgm:prSet/>
      <dgm:spPr/>
      <dgm:t>
        <a:bodyPr/>
        <a:lstStyle/>
        <a:p>
          <a:endParaRPr lang="en-IN"/>
        </a:p>
      </dgm:t>
    </dgm:pt>
    <dgm:pt modelId="{3D76712B-A43B-45CB-A2E8-B5E181022C0D}">
      <dgm:prSet phldrT="[Text]"/>
      <dgm:spPr/>
      <dgm:t>
        <a:bodyPr/>
        <a:lstStyle/>
        <a:p>
          <a:r>
            <a:rPr lang="en-IN" dirty="0"/>
            <a:t>NGOs</a:t>
          </a:r>
        </a:p>
      </dgm:t>
    </dgm:pt>
    <dgm:pt modelId="{5EC86EAE-96D5-476D-A748-A99E73BF81A6}" type="parTrans" cxnId="{C849CABB-5BCD-473C-AE13-E04E628BE9D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N"/>
        </a:p>
      </dgm:t>
    </dgm:pt>
    <dgm:pt modelId="{B0DF7C60-5FF3-44AB-B19B-00D38EE627DA}" type="sibTrans" cxnId="{C849CABB-5BCD-473C-AE13-E04E628BE9D0}">
      <dgm:prSet/>
      <dgm:spPr/>
      <dgm:t>
        <a:bodyPr/>
        <a:lstStyle/>
        <a:p>
          <a:endParaRPr lang="en-IN"/>
        </a:p>
      </dgm:t>
    </dgm:pt>
    <dgm:pt modelId="{FE87D67D-3884-416B-AD26-722A4F494986}">
      <dgm:prSet phldrT="[Text]"/>
      <dgm:spPr/>
      <dgm:t>
        <a:bodyPr/>
        <a:lstStyle/>
        <a:p>
          <a:r>
            <a:rPr lang="en-IN" dirty="0"/>
            <a:t>Non-Government</a:t>
          </a:r>
        </a:p>
      </dgm:t>
    </dgm:pt>
    <dgm:pt modelId="{1B2018E5-C163-4DF6-B67D-3C0BE63A3B44}" type="parTrans" cxnId="{875FDFFA-AD67-424B-BD70-FE99929D161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N"/>
        </a:p>
      </dgm:t>
    </dgm:pt>
    <dgm:pt modelId="{5EAFC0CC-063A-4AB5-B570-706DC2C2EB15}" type="sibTrans" cxnId="{875FDFFA-AD67-424B-BD70-FE99929D161B}">
      <dgm:prSet/>
      <dgm:spPr/>
      <dgm:t>
        <a:bodyPr/>
        <a:lstStyle/>
        <a:p>
          <a:endParaRPr lang="en-IN"/>
        </a:p>
      </dgm:t>
    </dgm:pt>
    <dgm:pt modelId="{61B859CA-B558-47CF-8A8A-48F8E545A6B1}">
      <dgm:prSet phldrT="[Text]"/>
      <dgm:spPr/>
      <dgm:t>
        <a:bodyPr/>
        <a:lstStyle/>
        <a:p>
          <a:r>
            <a:rPr lang="en-IN" dirty="0"/>
            <a:t>Private Practitioners</a:t>
          </a:r>
        </a:p>
      </dgm:t>
    </dgm:pt>
    <dgm:pt modelId="{F259751F-C176-46B7-8577-6F351AA6EA26}" type="parTrans" cxnId="{0989BEC1-9485-4C6E-A9F5-25579308904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N"/>
        </a:p>
      </dgm:t>
    </dgm:pt>
    <dgm:pt modelId="{06B333E0-166E-41AF-ADD5-EC5E925668AA}" type="sibTrans" cxnId="{0989BEC1-9485-4C6E-A9F5-25579308904A}">
      <dgm:prSet/>
      <dgm:spPr/>
      <dgm:t>
        <a:bodyPr/>
        <a:lstStyle/>
        <a:p>
          <a:endParaRPr lang="en-IN"/>
        </a:p>
      </dgm:t>
    </dgm:pt>
    <dgm:pt modelId="{78B3182E-032E-4398-9949-97C42154DC10}" type="pres">
      <dgm:prSet presAssocID="{FC8E30F7-68E2-46DA-BDC7-755DE233CE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F754B0-8E08-4756-B3DF-457AC162508B}" type="pres">
      <dgm:prSet presAssocID="{FA26F33A-7C25-48CF-ADDE-A872160AFC37}" presName="hierRoot1" presStyleCnt="0"/>
      <dgm:spPr/>
    </dgm:pt>
    <dgm:pt modelId="{4258ABC1-C1CA-42BA-99C3-C22427B0B711}" type="pres">
      <dgm:prSet presAssocID="{FA26F33A-7C25-48CF-ADDE-A872160AFC37}" presName="composite" presStyleCnt="0"/>
      <dgm:spPr/>
    </dgm:pt>
    <dgm:pt modelId="{1787D838-A655-459C-96F8-D23E4E9B075A}" type="pres">
      <dgm:prSet presAssocID="{FA26F33A-7C25-48CF-ADDE-A872160AFC37}" presName="image" presStyleLbl="node0" presStyleIdx="0" presStyleCnt="1"/>
      <dgm:spPr/>
    </dgm:pt>
    <dgm:pt modelId="{2816BA21-88A7-446E-ABC8-9503E1E6D1B3}" type="pres">
      <dgm:prSet presAssocID="{FA26F33A-7C25-48CF-ADDE-A872160AFC37}" presName="text" presStyleLbl="revTx" presStyleIdx="0" presStyleCnt="6" custLinFactNeighborX="-71921" custLinFactNeighborY="5318">
        <dgm:presLayoutVars>
          <dgm:chPref val="3"/>
        </dgm:presLayoutVars>
      </dgm:prSet>
      <dgm:spPr/>
    </dgm:pt>
    <dgm:pt modelId="{C6B2D233-56A4-43CA-AF7D-F1E8649AA730}" type="pres">
      <dgm:prSet presAssocID="{FA26F33A-7C25-48CF-ADDE-A872160AFC37}" presName="hierChild2" presStyleCnt="0"/>
      <dgm:spPr/>
    </dgm:pt>
    <dgm:pt modelId="{D98E1347-14F6-4A4A-B354-CAF4417D115C}" type="pres">
      <dgm:prSet presAssocID="{B13DB5E0-7B16-414F-B851-CF43B87A0D1F}" presName="Name10" presStyleLbl="parChTrans1D2" presStyleIdx="0" presStyleCnt="2"/>
      <dgm:spPr/>
    </dgm:pt>
    <dgm:pt modelId="{447C63F6-F508-4D90-9867-3C1E900AB955}" type="pres">
      <dgm:prSet presAssocID="{AF45F649-07BD-4938-9B83-8775B8C22932}" presName="hierRoot2" presStyleCnt="0"/>
      <dgm:spPr/>
    </dgm:pt>
    <dgm:pt modelId="{7B917B86-3079-4191-ADCD-0CABC0A384DD}" type="pres">
      <dgm:prSet presAssocID="{AF45F649-07BD-4938-9B83-8775B8C22932}" presName="composite2" presStyleCnt="0"/>
      <dgm:spPr/>
    </dgm:pt>
    <dgm:pt modelId="{4959C05F-4D3E-4994-9EA9-FA8A0BCC53ED}" type="pres">
      <dgm:prSet presAssocID="{AF45F649-07BD-4938-9B83-8775B8C22932}" presName="image2" presStyleLbl="node2" presStyleIdx="0" presStyleCnt="2" custLinFactNeighborX="-71263"/>
      <dgm:spPr/>
    </dgm:pt>
    <dgm:pt modelId="{8363A2E9-E637-4E35-AA7B-367C7B8797B7}" type="pres">
      <dgm:prSet presAssocID="{AF45F649-07BD-4938-9B83-8775B8C22932}" presName="text2" presStyleLbl="revTx" presStyleIdx="1" presStyleCnt="6" custScaleX="114307" custScaleY="82976" custLinFactNeighborX="-97202" custLinFactNeighborY="-2684">
        <dgm:presLayoutVars>
          <dgm:chPref val="3"/>
        </dgm:presLayoutVars>
      </dgm:prSet>
      <dgm:spPr/>
    </dgm:pt>
    <dgm:pt modelId="{2066440C-5564-404F-B554-F962C5FA7E14}" type="pres">
      <dgm:prSet presAssocID="{AF45F649-07BD-4938-9B83-8775B8C22932}" presName="hierChild3" presStyleCnt="0"/>
      <dgm:spPr/>
    </dgm:pt>
    <dgm:pt modelId="{A28E0BEB-CFED-4947-AF92-B371D3FDF1D7}" type="pres">
      <dgm:prSet presAssocID="{760C4F4E-056B-45C7-95E6-C5D42B56F6C8}" presName="Name17" presStyleLbl="parChTrans1D3" presStyleIdx="0" presStyleCnt="3"/>
      <dgm:spPr/>
    </dgm:pt>
    <dgm:pt modelId="{C84884D2-640D-4192-8BF6-4344E08BFFF2}" type="pres">
      <dgm:prSet presAssocID="{B1BDE661-9A03-4879-A0B3-A1FCC71839B0}" presName="hierRoot3" presStyleCnt="0"/>
      <dgm:spPr/>
    </dgm:pt>
    <dgm:pt modelId="{808010D9-09D3-4ABB-AE41-42135673DA06}" type="pres">
      <dgm:prSet presAssocID="{B1BDE661-9A03-4879-A0B3-A1FCC71839B0}" presName="composite3" presStyleCnt="0"/>
      <dgm:spPr/>
    </dgm:pt>
    <dgm:pt modelId="{956BC7CE-6792-4BCE-9BA9-E3BB92F1D7BE}" type="pres">
      <dgm:prSet presAssocID="{B1BDE661-9A03-4879-A0B3-A1FCC71839B0}" presName="image3" presStyleLbl="node3" presStyleIdx="0" presStyleCnt="3" custLinFactX="-7361" custLinFactNeighborX="-100000"/>
      <dgm:spPr/>
    </dgm:pt>
    <dgm:pt modelId="{797320A5-2CEC-4008-ADA4-A9F644E659CF}" type="pres">
      <dgm:prSet presAssocID="{B1BDE661-9A03-4879-A0B3-A1FCC71839B0}" presName="text3" presStyleLbl="revTx" presStyleIdx="2" presStyleCnt="6" custLinFactNeighborX="-93085" custLinFactNeighborY="3821">
        <dgm:presLayoutVars>
          <dgm:chPref val="3"/>
        </dgm:presLayoutVars>
      </dgm:prSet>
      <dgm:spPr/>
    </dgm:pt>
    <dgm:pt modelId="{DC446C08-69F6-4E9E-A661-D6E770D4A346}" type="pres">
      <dgm:prSet presAssocID="{B1BDE661-9A03-4879-A0B3-A1FCC71839B0}" presName="hierChild4" presStyleCnt="0"/>
      <dgm:spPr/>
    </dgm:pt>
    <dgm:pt modelId="{3D08CC1C-BE9B-4A12-998F-918FE3476892}" type="pres">
      <dgm:prSet presAssocID="{5EC86EAE-96D5-476D-A748-A99E73BF81A6}" presName="Name17" presStyleLbl="parChTrans1D3" presStyleIdx="1" presStyleCnt="3"/>
      <dgm:spPr/>
    </dgm:pt>
    <dgm:pt modelId="{6BAD30B1-59CA-4065-9D3E-E29A8720A26A}" type="pres">
      <dgm:prSet presAssocID="{3D76712B-A43B-45CB-A2E8-B5E181022C0D}" presName="hierRoot3" presStyleCnt="0"/>
      <dgm:spPr/>
    </dgm:pt>
    <dgm:pt modelId="{50099926-2114-4A82-8E2D-DB62D380F2E2}" type="pres">
      <dgm:prSet presAssocID="{3D76712B-A43B-45CB-A2E8-B5E181022C0D}" presName="composite3" presStyleCnt="0"/>
      <dgm:spPr/>
    </dgm:pt>
    <dgm:pt modelId="{51A5C42B-B6C9-467B-8422-0BB8B9E3D793}" type="pres">
      <dgm:prSet presAssocID="{3D76712B-A43B-45CB-A2E8-B5E181022C0D}" presName="image3" presStyleLbl="node3" presStyleIdx="1" presStyleCnt="3" custLinFactX="-7361" custLinFactNeighborX="-100000"/>
      <dgm:spPr/>
    </dgm:pt>
    <dgm:pt modelId="{CCD7F5A0-A7E7-4769-958D-8440BE35FD10}" type="pres">
      <dgm:prSet presAssocID="{3D76712B-A43B-45CB-A2E8-B5E181022C0D}" presName="text3" presStyleLbl="revTx" presStyleIdx="3" presStyleCnt="6" custLinFactNeighborX="57690" custLinFactNeighborY="4071">
        <dgm:presLayoutVars>
          <dgm:chPref val="3"/>
        </dgm:presLayoutVars>
      </dgm:prSet>
      <dgm:spPr/>
    </dgm:pt>
    <dgm:pt modelId="{7BF7459A-7DB8-43B7-86E5-3B2A515DEC26}" type="pres">
      <dgm:prSet presAssocID="{3D76712B-A43B-45CB-A2E8-B5E181022C0D}" presName="hierChild4" presStyleCnt="0"/>
      <dgm:spPr/>
    </dgm:pt>
    <dgm:pt modelId="{F99B77AD-304A-4674-AB07-19B854F08E6C}" type="pres">
      <dgm:prSet presAssocID="{1B2018E5-C163-4DF6-B67D-3C0BE63A3B44}" presName="Name10" presStyleLbl="parChTrans1D2" presStyleIdx="1" presStyleCnt="2"/>
      <dgm:spPr/>
    </dgm:pt>
    <dgm:pt modelId="{C8EFC29A-2979-4767-98DD-C4F8A118B5AE}" type="pres">
      <dgm:prSet presAssocID="{FE87D67D-3884-416B-AD26-722A4F494986}" presName="hierRoot2" presStyleCnt="0"/>
      <dgm:spPr/>
    </dgm:pt>
    <dgm:pt modelId="{E4F61DE5-8DDC-4CAA-BEB3-24D794BC7AFD}" type="pres">
      <dgm:prSet presAssocID="{FE87D67D-3884-416B-AD26-722A4F494986}" presName="composite2" presStyleCnt="0"/>
      <dgm:spPr/>
    </dgm:pt>
    <dgm:pt modelId="{03AB9B60-1C47-422B-90EB-A023394B2A98}" type="pres">
      <dgm:prSet presAssocID="{FE87D67D-3884-416B-AD26-722A4F494986}" presName="image2" presStyleLbl="node2" presStyleIdx="1" presStyleCnt="2"/>
      <dgm:spPr/>
    </dgm:pt>
    <dgm:pt modelId="{7895414D-F41D-4917-B006-06455D3058AA}" type="pres">
      <dgm:prSet presAssocID="{FE87D67D-3884-416B-AD26-722A4F494986}" presName="text2" presStyleLbl="revTx" presStyleIdx="4" presStyleCnt="6" custLinFactNeighborX="-45167" custLinFactNeighborY="4125">
        <dgm:presLayoutVars>
          <dgm:chPref val="3"/>
        </dgm:presLayoutVars>
      </dgm:prSet>
      <dgm:spPr/>
    </dgm:pt>
    <dgm:pt modelId="{F54AA885-DC16-4FE3-A711-EC8E3850649D}" type="pres">
      <dgm:prSet presAssocID="{FE87D67D-3884-416B-AD26-722A4F494986}" presName="hierChild3" presStyleCnt="0"/>
      <dgm:spPr/>
    </dgm:pt>
    <dgm:pt modelId="{1CCD1780-5BEC-46E6-96ED-6933F9EB739A}" type="pres">
      <dgm:prSet presAssocID="{F259751F-C176-46B7-8577-6F351AA6EA26}" presName="Name17" presStyleLbl="parChTrans1D3" presStyleIdx="2" presStyleCnt="3"/>
      <dgm:spPr/>
    </dgm:pt>
    <dgm:pt modelId="{415A23AF-11C8-4423-9F63-F209D6673ACF}" type="pres">
      <dgm:prSet presAssocID="{61B859CA-B558-47CF-8A8A-48F8E545A6B1}" presName="hierRoot3" presStyleCnt="0"/>
      <dgm:spPr/>
    </dgm:pt>
    <dgm:pt modelId="{C1F83553-0411-430C-96DC-EFE2E71ADAF0}" type="pres">
      <dgm:prSet presAssocID="{61B859CA-B558-47CF-8A8A-48F8E545A6B1}" presName="composite3" presStyleCnt="0"/>
      <dgm:spPr/>
    </dgm:pt>
    <dgm:pt modelId="{31315852-5EE0-4549-B32F-DFBCB255E869}" type="pres">
      <dgm:prSet presAssocID="{61B859CA-B558-47CF-8A8A-48F8E545A6B1}" presName="image3" presStyleLbl="node3" presStyleIdx="2" presStyleCnt="3" custLinFactX="29637" custLinFactNeighborX="100000" custLinFactNeighborY="6747"/>
      <dgm:spPr/>
    </dgm:pt>
    <dgm:pt modelId="{4C6295FA-0DB8-4372-8774-685D07B24AE8}" type="pres">
      <dgm:prSet presAssocID="{61B859CA-B558-47CF-8A8A-48F8E545A6B1}" presName="text3" presStyleLbl="revTx" presStyleIdx="5" presStyleCnt="6" custLinFactNeighborX="23357" custLinFactNeighborY="-2249">
        <dgm:presLayoutVars>
          <dgm:chPref val="3"/>
        </dgm:presLayoutVars>
      </dgm:prSet>
      <dgm:spPr/>
    </dgm:pt>
    <dgm:pt modelId="{578B9E45-108B-4ED3-B9B1-4002CF25298F}" type="pres">
      <dgm:prSet presAssocID="{61B859CA-B558-47CF-8A8A-48F8E545A6B1}" presName="hierChild4" presStyleCnt="0"/>
      <dgm:spPr/>
    </dgm:pt>
  </dgm:ptLst>
  <dgm:cxnLst>
    <dgm:cxn modelId="{42704206-CA04-4D05-8AF9-A355AD720E12}" type="presOf" srcId="{F259751F-C176-46B7-8577-6F351AA6EA26}" destId="{1CCD1780-5BEC-46E6-96ED-6933F9EB739A}" srcOrd="0" destOrd="0" presId="urn:microsoft.com/office/officeart/2009/layout/CirclePictureHierarchy"/>
    <dgm:cxn modelId="{37732E0B-8040-40DF-8A8D-16A42F8BEC27}" srcId="{AF45F649-07BD-4938-9B83-8775B8C22932}" destId="{B1BDE661-9A03-4879-A0B3-A1FCC71839B0}" srcOrd="0" destOrd="0" parTransId="{760C4F4E-056B-45C7-95E6-C5D42B56F6C8}" sibTransId="{E034A64E-A9AC-42B0-95E6-C7CE456393E6}"/>
    <dgm:cxn modelId="{54BA5121-521F-4BAC-B631-C218BF36B63B}" type="presOf" srcId="{61B859CA-B558-47CF-8A8A-48F8E545A6B1}" destId="{4C6295FA-0DB8-4372-8774-685D07B24AE8}" srcOrd="0" destOrd="0" presId="urn:microsoft.com/office/officeart/2009/layout/CirclePictureHierarchy"/>
    <dgm:cxn modelId="{D68E4F24-D4C2-44DA-9410-0A22C22014D3}" type="presOf" srcId="{FC8E30F7-68E2-46DA-BDC7-755DE233CEED}" destId="{78B3182E-032E-4398-9949-97C42154DC10}" srcOrd="0" destOrd="0" presId="urn:microsoft.com/office/officeart/2009/layout/CirclePictureHierarchy"/>
    <dgm:cxn modelId="{F195DB27-CA35-4A01-AA2F-F231B6F1736B}" type="presOf" srcId="{FA26F33A-7C25-48CF-ADDE-A872160AFC37}" destId="{2816BA21-88A7-446E-ABC8-9503E1E6D1B3}" srcOrd="0" destOrd="0" presId="urn:microsoft.com/office/officeart/2009/layout/CirclePictureHierarchy"/>
    <dgm:cxn modelId="{B159AC2F-3C6E-4E28-B9BF-8B9506ED5662}" type="presOf" srcId="{5EC86EAE-96D5-476D-A748-A99E73BF81A6}" destId="{3D08CC1C-BE9B-4A12-998F-918FE3476892}" srcOrd="0" destOrd="0" presId="urn:microsoft.com/office/officeart/2009/layout/CirclePictureHierarchy"/>
    <dgm:cxn modelId="{FC235E37-E6D3-4F97-8EC1-9C07796EF62F}" type="presOf" srcId="{B13DB5E0-7B16-414F-B851-CF43B87A0D1F}" destId="{D98E1347-14F6-4A4A-B354-CAF4417D115C}" srcOrd="0" destOrd="0" presId="urn:microsoft.com/office/officeart/2009/layout/CirclePictureHierarchy"/>
    <dgm:cxn modelId="{0EE53D55-C07D-4A7B-BC1A-A9460063AFAC}" type="presOf" srcId="{FE87D67D-3884-416B-AD26-722A4F494986}" destId="{7895414D-F41D-4917-B006-06455D3058AA}" srcOrd="0" destOrd="0" presId="urn:microsoft.com/office/officeart/2009/layout/CirclePictureHierarchy"/>
    <dgm:cxn modelId="{D940E459-69DA-4A0E-928B-BFE6FE8CD1DD}" srcId="{FA26F33A-7C25-48CF-ADDE-A872160AFC37}" destId="{AF45F649-07BD-4938-9B83-8775B8C22932}" srcOrd="0" destOrd="0" parTransId="{B13DB5E0-7B16-414F-B851-CF43B87A0D1F}" sibTransId="{04BE6C92-C413-40EB-845B-FC8ACD88C45D}"/>
    <dgm:cxn modelId="{92B4C684-F9C5-4034-A4B2-821CAA5B9E92}" type="presOf" srcId="{760C4F4E-056B-45C7-95E6-C5D42B56F6C8}" destId="{A28E0BEB-CFED-4947-AF92-B371D3FDF1D7}" srcOrd="0" destOrd="0" presId="urn:microsoft.com/office/officeart/2009/layout/CirclePictureHierarchy"/>
    <dgm:cxn modelId="{F9641D88-2DB5-4914-B358-EEA2B453EB90}" srcId="{FC8E30F7-68E2-46DA-BDC7-755DE233CEED}" destId="{FA26F33A-7C25-48CF-ADDE-A872160AFC37}" srcOrd="0" destOrd="0" parTransId="{F8E63411-C346-4559-AE5C-4D4414586173}" sibTransId="{FBE59C40-F1A3-47A2-89E5-9EB99C3338D1}"/>
    <dgm:cxn modelId="{9ED806AD-7C77-44BA-A85B-CED4585AD683}" type="presOf" srcId="{3D76712B-A43B-45CB-A2E8-B5E181022C0D}" destId="{CCD7F5A0-A7E7-4769-958D-8440BE35FD10}" srcOrd="0" destOrd="0" presId="urn:microsoft.com/office/officeart/2009/layout/CirclePictureHierarchy"/>
    <dgm:cxn modelId="{196D12B8-61F8-4B0E-A51F-88D09B6B8A75}" type="presOf" srcId="{1B2018E5-C163-4DF6-B67D-3C0BE63A3B44}" destId="{F99B77AD-304A-4674-AB07-19B854F08E6C}" srcOrd="0" destOrd="0" presId="urn:microsoft.com/office/officeart/2009/layout/CirclePictureHierarchy"/>
    <dgm:cxn modelId="{C849CABB-5BCD-473C-AE13-E04E628BE9D0}" srcId="{AF45F649-07BD-4938-9B83-8775B8C22932}" destId="{3D76712B-A43B-45CB-A2E8-B5E181022C0D}" srcOrd="1" destOrd="0" parTransId="{5EC86EAE-96D5-476D-A748-A99E73BF81A6}" sibTransId="{B0DF7C60-5FF3-44AB-B19B-00D38EE627DA}"/>
    <dgm:cxn modelId="{0989BEC1-9485-4C6E-A9F5-25579308904A}" srcId="{FE87D67D-3884-416B-AD26-722A4F494986}" destId="{61B859CA-B558-47CF-8A8A-48F8E545A6B1}" srcOrd="0" destOrd="0" parTransId="{F259751F-C176-46B7-8577-6F351AA6EA26}" sibTransId="{06B333E0-166E-41AF-ADD5-EC5E925668AA}"/>
    <dgm:cxn modelId="{11EEB2CB-4BFB-4919-9C52-195A8C2FE845}" type="presOf" srcId="{AF45F649-07BD-4938-9B83-8775B8C22932}" destId="{8363A2E9-E637-4E35-AA7B-367C7B8797B7}" srcOrd="0" destOrd="0" presId="urn:microsoft.com/office/officeart/2009/layout/CirclePictureHierarchy"/>
    <dgm:cxn modelId="{875FDFFA-AD67-424B-BD70-FE99929D161B}" srcId="{FA26F33A-7C25-48CF-ADDE-A872160AFC37}" destId="{FE87D67D-3884-416B-AD26-722A4F494986}" srcOrd="1" destOrd="0" parTransId="{1B2018E5-C163-4DF6-B67D-3C0BE63A3B44}" sibTransId="{5EAFC0CC-063A-4AB5-B570-706DC2C2EB15}"/>
    <dgm:cxn modelId="{37E039FC-BFBD-46D3-8810-61163BB15349}" type="presOf" srcId="{B1BDE661-9A03-4879-A0B3-A1FCC71839B0}" destId="{797320A5-2CEC-4008-ADA4-A9F644E659CF}" srcOrd="0" destOrd="0" presId="urn:microsoft.com/office/officeart/2009/layout/CirclePictureHierarchy"/>
    <dgm:cxn modelId="{19469381-79D4-40C3-9C6B-EDD366206E1E}" type="presParOf" srcId="{78B3182E-032E-4398-9949-97C42154DC10}" destId="{B8F754B0-8E08-4756-B3DF-457AC162508B}" srcOrd="0" destOrd="0" presId="urn:microsoft.com/office/officeart/2009/layout/CirclePictureHierarchy"/>
    <dgm:cxn modelId="{EEFA8627-C62F-4CEF-B142-C401F6AEB5E3}" type="presParOf" srcId="{B8F754B0-8E08-4756-B3DF-457AC162508B}" destId="{4258ABC1-C1CA-42BA-99C3-C22427B0B711}" srcOrd="0" destOrd="0" presId="urn:microsoft.com/office/officeart/2009/layout/CirclePictureHierarchy"/>
    <dgm:cxn modelId="{17499443-AE5D-40AC-B42C-2A7732AF5DBB}" type="presParOf" srcId="{4258ABC1-C1CA-42BA-99C3-C22427B0B711}" destId="{1787D838-A655-459C-96F8-D23E4E9B075A}" srcOrd="0" destOrd="0" presId="urn:microsoft.com/office/officeart/2009/layout/CirclePictureHierarchy"/>
    <dgm:cxn modelId="{7D2BEBAE-1748-4837-8362-4BBDEDB67298}" type="presParOf" srcId="{4258ABC1-C1CA-42BA-99C3-C22427B0B711}" destId="{2816BA21-88A7-446E-ABC8-9503E1E6D1B3}" srcOrd="1" destOrd="0" presId="urn:microsoft.com/office/officeart/2009/layout/CirclePictureHierarchy"/>
    <dgm:cxn modelId="{5DD8E548-81A6-4B69-8F89-BE5280FF3DCA}" type="presParOf" srcId="{B8F754B0-8E08-4756-B3DF-457AC162508B}" destId="{C6B2D233-56A4-43CA-AF7D-F1E8649AA730}" srcOrd="1" destOrd="0" presId="urn:microsoft.com/office/officeart/2009/layout/CirclePictureHierarchy"/>
    <dgm:cxn modelId="{DD102E18-A5A7-4704-A41C-8EFA5E1F0405}" type="presParOf" srcId="{C6B2D233-56A4-43CA-AF7D-F1E8649AA730}" destId="{D98E1347-14F6-4A4A-B354-CAF4417D115C}" srcOrd="0" destOrd="0" presId="urn:microsoft.com/office/officeart/2009/layout/CirclePictureHierarchy"/>
    <dgm:cxn modelId="{9605B6EB-95C0-4479-BB52-1D05ABD3469A}" type="presParOf" srcId="{C6B2D233-56A4-43CA-AF7D-F1E8649AA730}" destId="{447C63F6-F508-4D90-9867-3C1E900AB955}" srcOrd="1" destOrd="0" presId="urn:microsoft.com/office/officeart/2009/layout/CirclePictureHierarchy"/>
    <dgm:cxn modelId="{1A18D1AE-D44D-456B-AA0B-4DEC12CD06D1}" type="presParOf" srcId="{447C63F6-F508-4D90-9867-3C1E900AB955}" destId="{7B917B86-3079-4191-ADCD-0CABC0A384DD}" srcOrd="0" destOrd="0" presId="urn:microsoft.com/office/officeart/2009/layout/CirclePictureHierarchy"/>
    <dgm:cxn modelId="{B8A64A4C-AEB2-4977-99CA-37F62841344F}" type="presParOf" srcId="{7B917B86-3079-4191-ADCD-0CABC0A384DD}" destId="{4959C05F-4D3E-4994-9EA9-FA8A0BCC53ED}" srcOrd="0" destOrd="0" presId="urn:microsoft.com/office/officeart/2009/layout/CirclePictureHierarchy"/>
    <dgm:cxn modelId="{62138D9A-6365-4858-8E58-8211C086D866}" type="presParOf" srcId="{7B917B86-3079-4191-ADCD-0CABC0A384DD}" destId="{8363A2E9-E637-4E35-AA7B-367C7B8797B7}" srcOrd="1" destOrd="0" presId="urn:microsoft.com/office/officeart/2009/layout/CirclePictureHierarchy"/>
    <dgm:cxn modelId="{640C262F-F231-4BEF-BDC4-D54A57EE7930}" type="presParOf" srcId="{447C63F6-F508-4D90-9867-3C1E900AB955}" destId="{2066440C-5564-404F-B554-F962C5FA7E14}" srcOrd="1" destOrd="0" presId="urn:microsoft.com/office/officeart/2009/layout/CirclePictureHierarchy"/>
    <dgm:cxn modelId="{69FD437E-0F44-4694-A04B-6EBA198DE81A}" type="presParOf" srcId="{2066440C-5564-404F-B554-F962C5FA7E14}" destId="{A28E0BEB-CFED-4947-AF92-B371D3FDF1D7}" srcOrd="0" destOrd="0" presId="urn:microsoft.com/office/officeart/2009/layout/CirclePictureHierarchy"/>
    <dgm:cxn modelId="{071E2D66-9026-4EEC-A736-45EA29580F1B}" type="presParOf" srcId="{2066440C-5564-404F-B554-F962C5FA7E14}" destId="{C84884D2-640D-4192-8BF6-4344E08BFFF2}" srcOrd="1" destOrd="0" presId="urn:microsoft.com/office/officeart/2009/layout/CirclePictureHierarchy"/>
    <dgm:cxn modelId="{E7AE1072-5D65-4A8D-9D77-11F182442FFF}" type="presParOf" srcId="{C84884D2-640D-4192-8BF6-4344E08BFFF2}" destId="{808010D9-09D3-4ABB-AE41-42135673DA06}" srcOrd="0" destOrd="0" presId="urn:microsoft.com/office/officeart/2009/layout/CirclePictureHierarchy"/>
    <dgm:cxn modelId="{E4B47890-FDC9-47CD-87AB-1EEA57E69FA7}" type="presParOf" srcId="{808010D9-09D3-4ABB-AE41-42135673DA06}" destId="{956BC7CE-6792-4BCE-9BA9-E3BB92F1D7BE}" srcOrd="0" destOrd="0" presId="urn:microsoft.com/office/officeart/2009/layout/CirclePictureHierarchy"/>
    <dgm:cxn modelId="{8FAC3040-CB11-4896-B7BC-651C771DFAAC}" type="presParOf" srcId="{808010D9-09D3-4ABB-AE41-42135673DA06}" destId="{797320A5-2CEC-4008-ADA4-A9F644E659CF}" srcOrd="1" destOrd="0" presId="urn:microsoft.com/office/officeart/2009/layout/CirclePictureHierarchy"/>
    <dgm:cxn modelId="{3AAC3C6E-2AA0-4B69-A97A-47B1C60AF084}" type="presParOf" srcId="{C84884D2-640D-4192-8BF6-4344E08BFFF2}" destId="{DC446C08-69F6-4E9E-A661-D6E770D4A346}" srcOrd="1" destOrd="0" presId="urn:microsoft.com/office/officeart/2009/layout/CirclePictureHierarchy"/>
    <dgm:cxn modelId="{C7C320E2-597D-4225-BAF2-EAC909FDF804}" type="presParOf" srcId="{2066440C-5564-404F-B554-F962C5FA7E14}" destId="{3D08CC1C-BE9B-4A12-998F-918FE3476892}" srcOrd="2" destOrd="0" presId="urn:microsoft.com/office/officeart/2009/layout/CirclePictureHierarchy"/>
    <dgm:cxn modelId="{03B847A5-80A8-4C95-935D-5D3FACF63426}" type="presParOf" srcId="{2066440C-5564-404F-B554-F962C5FA7E14}" destId="{6BAD30B1-59CA-4065-9D3E-E29A8720A26A}" srcOrd="3" destOrd="0" presId="urn:microsoft.com/office/officeart/2009/layout/CirclePictureHierarchy"/>
    <dgm:cxn modelId="{C063CC5F-93BD-4BFD-8C88-EFBFA01A4B4C}" type="presParOf" srcId="{6BAD30B1-59CA-4065-9D3E-E29A8720A26A}" destId="{50099926-2114-4A82-8E2D-DB62D380F2E2}" srcOrd="0" destOrd="0" presId="urn:microsoft.com/office/officeart/2009/layout/CirclePictureHierarchy"/>
    <dgm:cxn modelId="{1B5CA279-B534-4AFD-829E-725EDF9432E7}" type="presParOf" srcId="{50099926-2114-4A82-8E2D-DB62D380F2E2}" destId="{51A5C42B-B6C9-467B-8422-0BB8B9E3D793}" srcOrd="0" destOrd="0" presId="urn:microsoft.com/office/officeart/2009/layout/CirclePictureHierarchy"/>
    <dgm:cxn modelId="{73552641-CD25-47E5-87C8-608CE5E1B275}" type="presParOf" srcId="{50099926-2114-4A82-8E2D-DB62D380F2E2}" destId="{CCD7F5A0-A7E7-4769-958D-8440BE35FD10}" srcOrd="1" destOrd="0" presId="urn:microsoft.com/office/officeart/2009/layout/CirclePictureHierarchy"/>
    <dgm:cxn modelId="{1FF9E764-817E-4894-82A6-D8F40070575A}" type="presParOf" srcId="{6BAD30B1-59CA-4065-9D3E-E29A8720A26A}" destId="{7BF7459A-7DB8-43B7-86E5-3B2A515DEC26}" srcOrd="1" destOrd="0" presId="urn:microsoft.com/office/officeart/2009/layout/CirclePictureHierarchy"/>
    <dgm:cxn modelId="{917D0820-068D-4511-8CCE-50D7967CFD05}" type="presParOf" srcId="{C6B2D233-56A4-43CA-AF7D-F1E8649AA730}" destId="{F99B77AD-304A-4674-AB07-19B854F08E6C}" srcOrd="2" destOrd="0" presId="urn:microsoft.com/office/officeart/2009/layout/CirclePictureHierarchy"/>
    <dgm:cxn modelId="{1648F025-98DC-417D-9804-BAC68CB8F04F}" type="presParOf" srcId="{C6B2D233-56A4-43CA-AF7D-F1E8649AA730}" destId="{C8EFC29A-2979-4767-98DD-C4F8A118B5AE}" srcOrd="3" destOrd="0" presId="urn:microsoft.com/office/officeart/2009/layout/CirclePictureHierarchy"/>
    <dgm:cxn modelId="{DB8796B7-A67C-418E-9C07-E9CD43987272}" type="presParOf" srcId="{C8EFC29A-2979-4767-98DD-C4F8A118B5AE}" destId="{E4F61DE5-8DDC-4CAA-BEB3-24D794BC7AFD}" srcOrd="0" destOrd="0" presId="urn:microsoft.com/office/officeart/2009/layout/CirclePictureHierarchy"/>
    <dgm:cxn modelId="{85319EE0-34C6-4C65-868A-8F05AC964F97}" type="presParOf" srcId="{E4F61DE5-8DDC-4CAA-BEB3-24D794BC7AFD}" destId="{03AB9B60-1C47-422B-90EB-A023394B2A98}" srcOrd="0" destOrd="0" presId="urn:microsoft.com/office/officeart/2009/layout/CirclePictureHierarchy"/>
    <dgm:cxn modelId="{1F47E52D-ABB8-4FF6-9507-6E31DFE6F9FB}" type="presParOf" srcId="{E4F61DE5-8DDC-4CAA-BEB3-24D794BC7AFD}" destId="{7895414D-F41D-4917-B006-06455D3058AA}" srcOrd="1" destOrd="0" presId="urn:microsoft.com/office/officeart/2009/layout/CirclePictureHierarchy"/>
    <dgm:cxn modelId="{729D9D03-5166-4010-AD81-6596AEBEB360}" type="presParOf" srcId="{C8EFC29A-2979-4767-98DD-C4F8A118B5AE}" destId="{F54AA885-DC16-4FE3-A711-EC8E3850649D}" srcOrd="1" destOrd="0" presId="urn:microsoft.com/office/officeart/2009/layout/CirclePictureHierarchy"/>
    <dgm:cxn modelId="{93BCCE7D-EA95-4A15-835D-5F40C1254DED}" type="presParOf" srcId="{F54AA885-DC16-4FE3-A711-EC8E3850649D}" destId="{1CCD1780-5BEC-46E6-96ED-6933F9EB739A}" srcOrd="0" destOrd="0" presId="urn:microsoft.com/office/officeart/2009/layout/CirclePictureHierarchy"/>
    <dgm:cxn modelId="{C4B2FFD5-DFB7-42E4-8F5E-90D3D59854F5}" type="presParOf" srcId="{F54AA885-DC16-4FE3-A711-EC8E3850649D}" destId="{415A23AF-11C8-4423-9F63-F209D6673ACF}" srcOrd="1" destOrd="0" presId="urn:microsoft.com/office/officeart/2009/layout/CirclePictureHierarchy"/>
    <dgm:cxn modelId="{998E6BF7-6BC3-45E7-BB1A-62F8558F7512}" type="presParOf" srcId="{415A23AF-11C8-4423-9F63-F209D6673ACF}" destId="{C1F83553-0411-430C-96DC-EFE2E71ADAF0}" srcOrd="0" destOrd="0" presId="urn:microsoft.com/office/officeart/2009/layout/CirclePictureHierarchy"/>
    <dgm:cxn modelId="{885EFCDC-BDED-4DD9-BC5B-8F193801BBCF}" type="presParOf" srcId="{C1F83553-0411-430C-96DC-EFE2E71ADAF0}" destId="{31315852-5EE0-4549-B32F-DFBCB255E869}" srcOrd="0" destOrd="0" presId="urn:microsoft.com/office/officeart/2009/layout/CirclePictureHierarchy"/>
    <dgm:cxn modelId="{41F5EDA4-3C30-48D1-A3E3-1E4F65252C5A}" type="presParOf" srcId="{C1F83553-0411-430C-96DC-EFE2E71ADAF0}" destId="{4C6295FA-0DB8-4372-8774-685D07B24AE8}" srcOrd="1" destOrd="0" presId="urn:microsoft.com/office/officeart/2009/layout/CirclePictureHierarchy"/>
    <dgm:cxn modelId="{B502F9CF-4B77-4F90-A54F-A7900FDBF947}" type="presParOf" srcId="{415A23AF-11C8-4423-9F63-F209D6673ACF}" destId="{578B9E45-108B-4ED3-B9B1-4002CF2529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1780-5BEC-46E6-96ED-6933F9EB739A}">
      <dsp:nvSpPr>
        <dsp:cNvPr id="0" name=""/>
        <dsp:cNvSpPr/>
      </dsp:nvSpPr>
      <dsp:spPr>
        <a:xfrm>
          <a:off x="7607379" y="2764532"/>
          <a:ext cx="1522962" cy="41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55"/>
              </a:lnTo>
              <a:lnTo>
                <a:pt x="1522962" y="228455"/>
              </a:lnTo>
              <a:lnTo>
                <a:pt x="1522962" y="41201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F99B77AD-304A-4674-AB07-19B854F08E6C}">
      <dsp:nvSpPr>
        <dsp:cNvPr id="0" name=""/>
        <dsp:cNvSpPr/>
      </dsp:nvSpPr>
      <dsp:spPr>
        <a:xfrm>
          <a:off x="5152861" y="1219683"/>
          <a:ext cx="2454518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54518" y="186497"/>
              </a:lnTo>
              <a:lnTo>
                <a:pt x="2454518" y="370058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D08CC1C-BE9B-4A12-998F-918FE3476892}">
      <dsp:nvSpPr>
        <dsp:cNvPr id="0" name=""/>
        <dsp:cNvSpPr/>
      </dsp:nvSpPr>
      <dsp:spPr>
        <a:xfrm>
          <a:off x="1861152" y="2761595"/>
          <a:ext cx="1254289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254289" y="186497"/>
              </a:lnTo>
              <a:lnTo>
                <a:pt x="1254289" y="370058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28E0BEB-CFED-4947-AF92-B371D3FDF1D7}">
      <dsp:nvSpPr>
        <dsp:cNvPr id="0" name=""/>
        <dsp:cNvSpPr/>
      </dsp:nvSpPr>
      <dsp:spPr>
        <a:xfrm>
          <a:off x="587394" y="2761595"/>
          <a:ext cx="1273757" cy="370058"/>
        </a:xfrm>
        <a:custGeom>
          <a:avLst/>
          <a:gdLst/>
          <a:ahLst/>
          <a:cxnLst/>
          <a:rect l="0" t="0" r="0" b="0"/>
          <a:pathLst>
            <a:path>
              <a:moveTo>
                <a:pt x="1273757" y="0"/>
              </a:moveTo>
              <a:lnTo>
                <a:pt x="1273757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98E1347-14F6-4A4A-B354-CAF4417D115C}">
      <dsp:nvSpPr>
        <dsp:cNvPr id="0" name=""/>
        <dsp:cNvSpPr/>
      </dsp:nvSpPr>
      <dsp:spPr>
        <a:xfrm>
          <a:off x="1861152" y="1219683"/>
          <a:ext cx="3291708" cy="367121"/>
        </a:xfrm>
        <a:custGeom>
          <a:avLst/>
          <a:gdLst/>
          <a:ahLst/>
          <a:cxnLst/>
          <a:rect l="0" t="0" r="0" b="0"/>
          <a:pathLst>
            <a:path>
              <a:moveTo>
                <a:pt x="3291708" y="0"/>
              </a:moveTo>
              <a:lnTo>
                <a:pt x="3291708" y="183560"/>
              </a:lnTo>
              <a:lnTo>
                <a:pt x="0" y="183560"/>
              </a:lnTo>
              <a:lnTo>
                <a:pt x="0" y="367121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1787D838-A655-459C-96F8-D23E4E9B075A}">
      <dsp:nvSpPr>
        <dsp:cNvPr id="0" name=""/>
        <dsp:cNvSpPr/>
      </dsp:nvSpPr>
      <dsp:spPr>
        <a:xfrm>
          <a:off x="4565466" y="4489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6BA21-88A7-446E-ABC8-9503E1E6D1B3}">
      <dsp:nvSpPr>
        <dsp:cNvPr id="0" name=""/>
        <dsp:cNvSpPr/>
      </dsp:nvSpPr>
      <dsp:spPr>
        <a:xfrm>
          <a:off x="4472875" y="104432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Availability of Orthotic Appliances</a:t>
          </a:r>
        </a:p>
      </dsp:txBody>
      <dsp:txXfrm>
        <a:off x="4472875" y="104432"/>
        <a:ext cx="1762184" cy="1174789"/>
      </dsp:txXfrm>
    </dsp:sp>
    <dsp:sp modelId="{4959C05F-4D3E-4994-9EA9-FA8A0BCC53ED}">
      <dsp:nvSpPr>
        <dsp:cNvPr id="0" name=""/>
        <dsp:cNvSpPr/>
      </dsp:nvSpPr>
      <dsp:spPr>
        <a:xfrm>
          <a:off x="1273757" y="1586805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A2E9-E637-4E35-AA7B-367C7B8797B7}">
      <dsp:nvSpPr>
        <dsp:cNvPr id="0" name=""/>
        <dsp:cNvSpPr/>
      </dsp:nvSpPr>
      <dsp:spPr>
        <a:xfrm>
          <a:off x="1446801" y="1652335"/>
          <a:ext cx="2014300" cy="97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Government Sector</a:t>
          </a:r>
        </a:p>
      </dsp:txBody>
      <dsp:txXfrm>
        <a:off x="1446801" y="1652335"/>
        <a:ext cx="2014300" cy="974793"/>
      </dsp:txXfrm>
    </dsp:sp>
    <dsp:sp modelId="{956BC7CE-6792-4BCE-9BA9-E3BB92F1D7BE}">
      <dsp:nvSpPr>
        <dsp:cNvPr id="0" name=""/>
        <dsp:cNvSpPr/>
      </dsp:nvSpPr>
      <dsp:spPr>
        <a:xfrm>
          <a:off x="0" y="313165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320A5-2CEC-4008-ADA4-A9F644E659CF}">
      <dsp:nvSpPr>
        <dsp:cNvPr id="0" name=""/>
        <dsp:cNvSpPr/>
      </dsp:nvSpPr>
      <dsp:spPr>
        <a:xfrm>
          <a:off x="93101" y="31736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National Institutes</a:t>
          </a:r>
        </a:p>
      </dsp:txBody>
      <dsp:txXfrm>
        <a:off x="93101" y="3173605"/>
        <a:ext cx="1762184" cy="1174789"/>
      </dsp:txXfrm>
    </dsp:sp>
    <dsp:sp modelId="{51A5C42B-B6C9-467B-8422-0BB8B9E3D793}">
      <dsp:nvSpPr>
        <dsp:cNvPr id="0" name=""/>
        <dsp:cNvSpPr/>
      </dsp:nvSpPr>
      <dsp:spPr>
        <a:xfrm>
          <a:off x="2528046" y="313165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7F5A0-A7E7-4769-958D-8440BE35FD10}">
      <dsp:nvSpPr>
        <dsp:cNvPr id="0" name=""/>
        <dsp:cNvSpPr/>
      </dsp:nvSpPr>
      <dsp:spPr>
        <a:xfrm>
          <a:off x="5980706" y="3176542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NGOs</a:t>
          </a:r>
        </a:p>
      </dsp:txBody>
      <dsp:txXfrm>
        <a:off x="5980706" y="3176542"/>
        <a:ext cx="1762184" cy="1174789"/>
      </dsp:txXfrm>
    </dsp:sp>
    <dsp:sp modelId="{03AB9B60-1C47-422B-90EB-A023394B2A98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414D-F41D-4917-B006-06455D3058AA}">
      <dsp:nvSpPr>
        <dsp:cNvPr id="0" name=""/>
        <dsp:cNvSpPr/>
      </dsp:nvSpPr>
      <dsp:spPr>
        <a:xfrm>
          <a:off x="7398848" y="163526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Non-Government</a:t>
          </a:r>
        </a:p>
      </dsp:txBody>
      <dsp:txXfrm>
        <a:off x="7398848" y="1635265"/>
        <a:ext cx="1762184" cy="1174789"/>
      </dsp:txXfrm>
    </dsp:sp>
    <dsp:sp modelId="{31315852-5EE0-4549-B32F-DFBCB255E869}">
      <dsp:nvSpPr>
        <dsp:cNvPr id="0" name=""/>
        <dsp:cNvSpPr/>
      </dsp:nvSpPr>
      <dsp:spPr>
        <a:xfrm>
          <a:off x="8542946" y="3176548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295FA-0DB8-4372-8774-685D07B24AE8}">
      <dsp:nvSpPr>
        <dsp:cNvPr id="0" name=""/>
        <dsp:cNvSpPr/>
      </dsp:nvSpPr>
      <dsp:spPr>
        <a:xfrm>
          <a:off x="8606367" y="3105233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Private Practitioners</a:t>
          </a:r>
        </a:p>
      </dsp:txBody>
      <dsp:txXfrm>
        <a:off x="8606367" y="3105233"/>
        <a:ext cx="1762184" cy="117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18:2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 0 23422,'-848'1022'0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18:33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24245,'643'1169'0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20:38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24575,'0'5'0,"5"6"0,2 7 0,-1 10 0,-1 5 0,-1 7 0,-2 2 0,0 3 0,-2 5 0,0-2 0,0-4 0,0-9-8191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20:3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24575,'0'10'0,"0"8"0,0 6 0,0 4 0,0 8 0,0 1 0,0 6 0,0-1 0,0-1 0,0-9-8191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20:40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24575,'0'10'0,"0"8"0,0 6 0,0 4 0,0 7 0,0 3 0,5-1 0,1-1 0,0-7-8191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0T08:20:41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24575,'0'5'0,"0"7"0,0 6 0,0 5 0,0 8 0,0 9 0,5-2 0,7-3 0,1-7-8191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8214-B8A6-4A81-8A9F-9413B30F6708}" type="datetimeFigureOut">
              <a:rPr lang="en-BE" smtClean="0"/>
              <a:t>06/20/2025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C9F3-2966-4587-B6CC-AD863EDFF0D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638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an orthosis, </a:t>
            </a:r>
          </a:p>
          <a:p>
            <a:r>
              <a:rPr lang="en-IN" dirty="0"/>
              <a:t>how this is useful in treating conditions in Leprosy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FC9F3-2966-4587-B6CC-AD863EDFF0D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37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FC9F3-2966-4587-B6CC-AD863EDFF0D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207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A3DC-CA94-4CAB-B514-D6AB73821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DEF3D-634F-44C2-81CB-48EF179C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8547-96C1-4748-AD86-276C596E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1B66-7A20-487C-B0A6-157F9D75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0DDE-14AC-4578-8DF5-04945D83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6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6FD0-054C-444B-B464-B5DFAD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09142-5198-400A-B5AC-1D253504F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D60A-6EA6-4A3D-9FF8-CAE653E2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7102-30B1-4B03-8847-1A11A14F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ADB6-8BFE-4ADE-A6E3-4CC4D692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9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5D1C2-2AD8-4571-B17F-7528FB4A4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400EA-8224-481E-9B25-394295494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1F81-7E2D-4632-9753-D8D1EFEB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8130-51F5-4CA9-9CEB-7B2B9610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140D-1753-4136-8E96-26B1909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6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600F-B65E-4DCD-B94B-D9892E51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E875-1CE7-4B1C-AB73-01B6F95D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521E-647E-4768-8F79-4E191561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3C659-A7B7-47FE-81EF-A282F999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EA3AE-E417-485F-9651-5866DCD6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09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A09F-071E-4C0E-B58E-80029A38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6DB5F-DB18-4980-A17E-1BEE3B6D3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6EA3D-9043-4C62-8917-3D0B8177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D6A7-9B7D-498F-A638-FD7BBF5E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915F-57A9-41F4-ADF4-8AC5EBD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79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285A-7154-44B1-8062-D42D94C6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4EDA-C11A-4D8A-8396-FB42D6B42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AB30C-2949-48FE-B51F-FFCD7903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CEAD-9325-451C-9DD5-6F8B4EFB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5FE1-1E2F-429E-8BBA-0575862F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ED5ED-6741-4DBF-9AC9-22219975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2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FFCC-839C-48BF-927C-06951177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BE5B1-A541-48CD-A838-0C7D9479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50C48-A7FB-44E7-B09A-EBC2DAB68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5AD04-51BC-4021-ABD9-5F2057AAB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69070-D27F-434F-984F-7D892CAA6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6F7B4-E8D2-471B-8855-7464A123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2EBA0-0DD4-4D4F-A41F-01C7E3DE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CCBD0-198E-408B-AD0F-9C2AC5E1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67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7300-67F8-4700-A4C0-1DD387D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A0B79-3387-457C-B715-89D24154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3C46D-98ED-44DE-A9DC-ED597871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10F65-B50C-40B1-98F2-D87130D9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5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E2D2D-0C5A-4CAC-9180-33D02331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9C36E-8150-4CF1-B97A-5E688134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9A613-D718-4520-9CF9-1897E9C1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FF09-E34F-4ECD-880A-BBAA4C05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1E48-C86A-4406-99CE-D57EC142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FD8F7-5F72-4360-ADB5-C300A5CEF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E42A-A3AA-4707-9C03-471A4AB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3EFA9-1BD6-4FBF-A79F-2D0AEF43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B44-4B3B-44D2-945C-B4EEB234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04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19BA-44BB-4C13-AEDA-79BE6902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0E6EB-791A-49E3-8E96-0DEDAB973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165D0-BD74-44D3-A81C-870ED93D6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BF9C8-A0FE-4832-B012-15E22B90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752F1-C78D-4CAD-8FF1-19C1463B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C35BA-0909-4C88-BFE9-A1496C02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2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5EB83-87F1-4406-BFD2-0506A165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FFD59-D6C9-45F0-86D5-6108F712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514-C358-452E-9873-7021582E1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6902-C5DB-41A5-B2C4-8CFCFABE52E0}" type="datetimeFigureOut">
              <a:rPr lang="en-IN" smtClean="0"/>
              <a:t>20-06-2025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06D8B-D241-4576-A64E-3160B4382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A82A8-72FB-40FB-BBB1-734D1C92C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646B-518E-41F8-86A6-C64070E88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2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depwd.gov.in/adip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depwd.gov.in/national-institut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hyperlink" Target="https://punarbhava.i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hyperlink" Target="Notification%20of%20Comprehensive%20List%20of%20Aids%20and%20Assistive%20Devic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customXml" Target="../ink/ink3.xml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24" Type="http://schemas.openxmlformats.org/officeDocument/2006/relationships/customXml" Target="../ink/ink6.xml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8.jp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21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17" Type="http://schemas.microsoft.com/office/2007/relationships/hdphoto" Target="../media/hdphoto1.wdp"/><Relationship Id="rId2" Type="http://schemas.openxmlformats.org/officeDocument/2006/relationships/image" Target="../media/image2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5" Type="http://schemas.openxmlformats.org/officeDocument/2006/relationships/image" Target="../media/image25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9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3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29.jpeg"/><Relationship Id="rId2" Type="http://schemas.openxmlformats.org/officeDocument/2006/relationships/image" Target="../media/image21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microsoft.com/office/2007/relationships/hdphoto" Target="../media/hdphoto2.wdp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49B6-0276-0D0B-2405-957070984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1863-B18F-EC0B-E2F2-E2072661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7867"/>
            <a:ext cx="8848683" cy="117940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Orthotic Management in Leprosy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BCE7F-CC89-1A56-0BC1-A2A6AE8A2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1917"/>
            <a:ext cx="9144000" cy="1512028"/>
          </a:xfrm>
        </p:spPr>
        <p:txBody>
          <a:bodyPr>
            <a:normAutofit fontScale="92500" lnSpcReduction="20000"/>
          </a:bodyPr>
          <a:lstStyle/>
          <a:p>
            <a:r>
              <a:rPr lang="en-IN" b="1" i="1" dirty="0"/>
              <a:t>By</a:t>
            </a:r>
          </a:p>
          <a:p>
            <a:r>
              <a:rPr lang="en-IN" b="1" i="1" dirty="0"/>
              <a:t>Mr. Bijoy Kumar Swain, </a:t>
            </a:r>
          </a:p>
          <a:p>
            <a:r>
              <a:rPr lang="en-IN" b="1" i="1" dirty="0"/>
              <a:t>NLEP Consultant for Haryana &amp; Chandigarh</a:t>
            </a:r>
          </a:p>
          <a:p>
            <a:r>
              <a:rPr lang="en-IN" b="1" i="1" dirty="0"/>
              <a:t>Swiss Emmaus India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A1A63-89E9-B6FB-F793-72251BB39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5BDAF-423F-F0AE-CE38-4B74864B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44835-7CBA-80A0-5F82-16252FC3C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C7012-E809-D42F-E3E9-AA6739160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8CB66-3636-0257-90AD-5AF051B6B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86A88A-4BD5-9B65-2C95-59AD7A7C7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B4CD0-8408-BC8A-F6F8-4234D4A67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CAE4C1-6927-9474-81AE-3A8C656B9B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B0C342-A092-67FB-08CE-2F84B33E7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A3CFB-1388-BB57-3718-2288718013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E961-6F4D-A856-1632-BF9F53AD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7D5B7-DA12-91D3-648A-F15AEE42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56" y="201562"/>
            <a:ext cx="10515600" cy="89611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Details of Government Institutions providing Aids/Appliances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FD791C-96DD-32DE-BDBE-FA3775BC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41" y="1213493"/>
            <a:ext cx="10937952" cy="2115754"/>
          </a:xfrm>
        </p:spPr>
        <p:txBody>
          <a:bodyPr/>
          <a:lstStyle/>
          <a:p>
            <a:pPr algn="just"/>
            <a:r>
              <a:rPr lang="en-IN" dirty="0"/>
              <a:t>10 National Institutes</a:t>
            </a:r>
          </a:p>
          <a:p>
            <a:pPr algn="just"/>
            <a:r>
              <a:rPr lang="en-IN" dirty="0"/>
              <a:t>25 CRCs(Composite Regional Centres) for </a:t>
            </a:r>
            <a:r>
              <a:rPr lang="en-IN" b="1" dirty="0"/>
              <a:t> Skill Development, Rehabilitation &amp; Empowerment of Persons with Disabilities</a:t>
            </a:r>
            <a:endParaRPr lang="en-IN" dirty="0"/>
          </a:p>
          <a:p>
            <a:pPr algn="just"/>
            <a:r>
              <a:rPr lang="en-IN" b="1" dirty="0"/>
              <a:t>108 DDRCs in India</a:t>
            </a:r>
            <a:endParaRPr lang="en-IN" dirty="0"/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9D449-DDC1-FFC8-058D-B8118FD8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A09D1-414F-949B-3116-5B22F247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8B067-024A-0A38-D5C3-2D0659774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738955-4FE4-EE20-6F21-15EF67A7E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98D49C-C40F-E068-CEE9-D2AFCF51D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2BBBF-6D29-4BA2-267D-2B7334445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DD2672-A032-ED4B-DF47-9DE2BE961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C0C27D-39B7-688E-C8A6-FD3A62735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CF923-1BE1-0BD0-84A1-7B17A1DD6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2FC22-A462-EA41-BB47-F66145031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40F72A-17D8-CA0A-0DCB-096F128CB530}"/>
              </a:ext>
            </a:extLst>
          </p:cNvPr>
          <p:cNvSpPr txBox="1"/>
          <p:nvPr/>
        </p:nvSpPr>
        <p:spPr>
          <a:xfrm>
            <a:off x="557107" y="3239717"/>
            <a:ext cx="105700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National Institutes | Department of Empowerment of Persons with Disabilities (</a:t>
            </a:r>
            <a:r>
              <a:rPr lang="en-IN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DEPwD</a:t>
            </a: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) | Home | India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7D4223-59A9-B1E5-217F-6D4A627A47D5}"/>
              </a:ext>
            </a:extLst>
          </p:cNvPr>
          <p:cNvSpPr txBox="1"/>
          <p:nvPr/>
        </p:nvSpPr>
        <p:spPr>
          <a:xfrm>
            <a:off x="557106" y="4304554"/>
            <a:ext cx="1021599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ADIP | Department of Empowerment of Persons with Disabilities (</a:t>
            </a:r>
            <a:r>
              <a:rPr lang="en-IN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DEPwD</a:t>
            </a: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) | Home | India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076D48-51D8-7F48-CA3D-1EE3167AF72A}"/>
              </a:ext>
            </a:extLst>
          </p:cNvPr>
          <p:cNvSpPr txBox="1"/>
          <p:nvPr/>
        </p:nvSpPr>
        <p:spPr>
          <a:xfrm>
            <a:off x="557106" y="3751154"/>
            <a:ext cx="11035803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National Institutes | Department of Empowerment of Persons with Disabilities (</a:t>
            </a:r>
            <a:r>
              <a:rPr lang="en-IN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DEPwD</a:t>
            </a: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) | Home | India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ED37B4-0952-340B-2DC0-EB4482AFE314}"/>
              </a:ext>
            </a:extLst>
          </p:cNvPr>
          <p:cNvSpPr txBox="1"/>
          <p:nvPr/>
        </p:nvSpPr>
        <p:spPr>
          <a:xfrm>
            <a:off x="535357" y="4857954"/>
            <a:ext cx="10515599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https://punarbhava.in/</a:t>
            </a:r>
            <a:r>
              <a:rPr lang="en-IN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index.php/resources/institutions/district-disability-rehabilitation-centres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B1F1-2ED3-3562-0284-829236FA0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D0ACE-0824-B656-056A-1AFBA9DC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68" y="150667"/>
            <a:ext cx="10515600" cy="715697"/>
          </a:xfrm>
        </p:spPr>
        <p:txBody>
          <a:bodyPr>
            <a:noAutofit/>
          </a:bodyPr>
          <a:lstStyle/>
          <a:p>
            <a:r>
              <a:rPr lang="en-IN" sz="3200" b="1" dirty="0"/>
              <a:t>Govt. Notification on Aids &amp; Appliances under ADIP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D0063-E72D-2B00-CDDE-754047EB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4F237-B894-D73D-90D4-CD643D35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5BBB3-2D66-9E0A-3FB7-0A91CA31F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FB804F-267E-E382-A7AF-587343567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78B63-EDA9-FB00-77CB-B9B178008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FA5255-C7C0-9B78-73CA-F8E0B0193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B9C326-DFB4-9B6C-418F-BDF167DCA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551054-DFA8-2D07-58E3-82F68B1A4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CCA2AD-EF92-65E5-77DA-E9B222107E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70201-5E28-C6CC-2B36-8C742ED07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0F54277D-7D4A-0927-DA05-D264A02FE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18" y="882056"/>
            <a:ext cx="6633889" cy="332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D184ED5-BEF8-6D26-15A7-FFF781F75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882056"/>
            <a:ext cx="5254284" cy="3349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D4F4497-A950-06CF-974B-401B4C69C5D4}"/>
              </a:ext>
            </a:extLst>
          </p:cNvPr>
          <p:cNvSpPr txBox="1">
            <a:spLocks/>
          </p:cNvSpPr>
          <p:nvPr/>
        </p:nvSpPr>
        <p:spPr>
          <a:xfrm>
            <a:off x="518887" y="4283156"/>
            <a:ext cx="11457720" cy="715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hlinkClick r:id="rId14" action="ppaction://hlinkfile"/>
              </a:rPr>
              <a:t>Notification of Comprehensive List of Aids and Assistive Devices.pdf</a:t>
            </a:r>
            <a:endParaRPr lang="en-IN" sz="3200" b="1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2AF14CA-F135-8BA6-FEA0-BBC8E5F1A06D}"/>
              </a:ext>
            </a:extLst>
          </p:cNvPr>
          <p:cNvSpPr txBox="1">
            <a:spLocks/>
          </p:cNvSpPr>
          <p:nvPr/>
        </p:nvSpPr>
        <p:spPr>
          <a:xfrm>
            <a:off x="367140" y="5057173"/>
            <a:ext cx="11457720" cy="905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Collaborate with Departments and make sure people access the benefits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6642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B1A5-B535-B13E-E3E1-9FA5A688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57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79B8-5A45-5C71-6F9D-7B2F8A72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C4C32-CE51-4C21-F119-5241C244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511C3-5A81-8257-F601-88DE33E5F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D851AE-1FD0-7931-95A7-918EA6C33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A941-33FD-BED0-0E22-D3103A7AA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2565A0-C2CF-A85B-779F-8111B8D49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1DA9CE-3BAD-F199-1F4D-80AA639DD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B06C3B-623E-7F58-AE53-D5E48BE39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3CA5E7-BF86-3B4F-C98A-DBA4ACEFF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F6333D-6629-3DB3-AD3D-2B710CD9E8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8D682-70FD-1B7F-3519-AC85430F2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8185FB-06AF-2C94-B84B-0A20F513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0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3200" dirty="0"/>
              <a:t>THANK YOU</a:t>
            </a:r>
          </a:p>
          <a:p>
            <a:pPr marL="0" indent="0" algn="ctr">
              <a:buNone/>
            </a:pPr>
            <a:endParaRPr lang="en-IN" sz="13200" dirty="0"/>
          </a:p>
        </p:txBody>
      </p:sp>
    </p:spTree>
    <p:extLst>
      <p:ext uri="{BB962C8B-B14F-4D97-AF65-F5344CB8AC3E}">
        <p14:creationId xmlns:p14="http://schemas.microsoft.com/office/powerpoint/2010/main" val="292074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B89FE-A9E2-448F-BBC5-B171B95E9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2B5C4-7291-4E52-B8CD-05D64B9A7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4CD54-C040-4540-A9F0-CC0995671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E5BC5D-5C23-48B9-B49C-2734A7F32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D3D7C9-6A71-4480-9673-4B09255E9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011DEE-24ED-4EE0-923C-E935619245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EC8995-7D1E-4E05-9B0A-3CEE808EB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1B69AE-6026-42C5-9DB6-8E2937525E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FA198-AF4D-42A3-AAFB-9FD894CB7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05E96-3F93-4BFC-A375-ECD4DC4BCF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BC42AC1-BD58-9759-584C-B3B7EF72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74" y="124462"/>
            <a:ext cx="6035040" cy="77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Orthotics Overview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1759AD-68C4-9E71-9970-9A8D06D85813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9902" y="898634"/>
            <a:ext cx="7389090" cy="9511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IN" sz="1600" b="1" dirty="0"/>
              <a:t>Orthotics implies the technology for mechanical correction of orthopaedic deformities, realignment, redirection of lines of forces in the body, support of weak parts, prevention of undesirable movement, </a:t>
            </a:r>
            <a:r>
              <a:rPr lang="en-IN" sz="1600" b="1" u="sng" dirty="0"/>
              <a:t>relieving weight borne by body parts</a:t>
            </a:r>
            <a:r>
              <a:rPr lang="en-IN" sz="1600" b="1" dirty="0"/>
              <a:t>, etc.</a:t>
            </a:r>
          </a:p>
        </p:txBody>
      </p:sp>
      <p:pic>
        <p:nvPicPr>
          <p:cNvPr id="20" name="Content Placeholder 7" descr="A person's leg in a black device&#10;&#10;AI-generated content may be incorrect.">
            <a:extLst>
              <a:ext uri="{FF2B5EF4-FFF2-40B4-BE49-F238E27FC236}">
                <a16:creationId xmlns:a16="http://schemas.microsoft.com/office/drawing/2014/main" id="{CC1751FD-4654-1F74-FF2B-CC0316E944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2" b="2"/>
          <a:stretch>
            <a:fillRect/>
          </a:stretch>
        </p:blipFill>
        <p:spPr>
          <a:xfrm>
            <a:off x="7857639" y="73582"/>
            <a:ext cx="4100086" cy="580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4BDFFB-5ADF-B6FA-2294-EED785A2D0A7}"/>
              </a:ext>
            </a:extLst>
          </p:cNvPr>
          <p:cNvSpPr txBox="1"/>
          <p:nvPr/>
        </p:nvSpPr>
        <p:spPr>
          <a:xfrm>
            <a:off x="335294" y="1932643"/>
            <a:ext cx="3406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Mechanical Correction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sz="1600" dirty="0"/>
              <a:t>Orthotics technology is used for mechanical correction of orthopedic deformities to improve body functions.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1AFD9-543B-6BE2-BBF0-1BF19EF4FAB9}"/>
              </a:ext>
            </a:extLst>
          </p:cNvPr>
          <p:cNvSpPr txBox="1"/>
          <p:nvPr/>
        </p:nvSpPr>
        <p:spPr>
          <a:xfrm>
            <a:off x="369547" y="3049141"/>
            <a:ext cx="3999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Support Weak Parts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sz="1600" dirty="0"/>
              <a:t>Orthotics provide support to weakened body parts, helping to prevent undesirable movements and enhance stability.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5EAF95-2FA8-ED7A-B7ED-69C0A174F33C}"/>
              </a:ext>
            </a:extLst>
          </p:cNvPr>
          <p:cNvSpPr txBox="1"/>
          <p:nvPr/>
        </p:nvSpPr>
        <p:spPr>
          <a:xfrm>
            <a:off x="269902" y="4095873"/>
            <a:ext cx="3999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Force Redirection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sz="1600" dirty="0"/>
              <a:t>Orthotics help in realignment and redirection of forces within the body, contributing to better posture and movement.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F9828-1511-F8C6-49D8-F4E79E9BEB34}"/>
              </a:ext>
            </a:extLst>
          </p:cNvPr>
          <p:cNvSpPr txBox="1"/>
          <p:nvPr/>
        </p:nvSpPr>
        <p:spPr>
          <a:xfrm>
            <a:off x="232335" y="5107631"/>
            <a:ext cx="4430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Relieve Weight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sz="1600" dirty="0"/>
              <a:t>Orthotics relieve the weight borne by certain body parts, reducing stress and promoting healing.</a:t>
            </a:r>
            <a:endParaRPr lang="en-IN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2CC23E-4C77-797D-DA78-D428EE6C38E2}"/>
                  </a:ext>
                </a:extLst>
              </p14:cNvPr>
              <p14:cNvContentPartPr/>
              <p14:nvPr/>
            </p14:nvContentPartPr>
            <p14:xfrm>
              <a:off x="5980142" y="1986447"/>
              <a:ext cx="305280" cy="36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2CC23E-4C77-797D-DA78-D428EE6C38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71142" y="1977447"/>
                <a:ext cx="3229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2B39B9-E5DA-DA44-5491-A1E4D2973AA2}"/>
                  </a:ext>
                </a:extLst>
              </p14:cNvPr>
              <p14:cNvContentPartPr/>
              <p14:nvPr/>
            </p14:nvContentPartPr>
            <p14:xfrm>
              <a:off x="6001382" y="2374887"/>
              <a:ext cx="231480" cy="421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2B39B9-E5DA-DA44-5491-A1E4D2973A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2382" y="2365887"/>
                <a:ext cx="249120" cy="43884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31DF5B-CAE8-754B-EDC2-19379BD2DB2D}"/>
              </a:ext>
            </a:extLst>
          </p:cNvPr>
          <p:cNvCxnSpPr/>
          <p:nvPr/>
        </p:nvCxnSpPr>
        <p:spPr>
          <a:xfrm flipH="1">
            <a:off x="6285422" y="2081040"/>
            <a:ext cx="53162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F5E77C-E0DD-A91E-3955-B342C25F53D4}"/>
              </a:ext>
            </a:extLst>
          </p:cNvPr>
          <p:cNvCxnSpPr/>
          <p:nvPr/>
        </p:nvCxnSpPr>
        <p:spPr>
          <a:xfrm flipH="1">
            <a:off x="6285422" y="2716916"/>
            <a:ext cx="53162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28F72B-AC24-EFAC-BF34-22EB689E2094}"/>
              </a:ext>
            </a:extLst>
          </p:cNvPr>
          <p:cNvCxnSpPr>
            <a:cxnSpLocks/>
          </p:cNvCxnSpPr>
          <p:nvPr/>
        </p:nvCxnSpPr>
        <p:spPr>
          <a:xfrm>
            <a:off x="5412828" y="2344225"/>
            <a:ext cx="467991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3865B1-AECE-7E2F-3F12-8D0095D030FE}"/>
                  </a:ext>
                </a:extLst>
              </p14:cNvPr>
              <p14:cNvContentPartPr/>
              <p14:nvPr/>
            </p14:nvContentPartPr>
            <p14:xfrm>
              <a:off x="6274262" y="2091207"/>
              <a:ext cx="11520" cy="144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3865B1-AECE-7E2F-3F12-8D0095D030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5622" y="2082567"/>
                <a:ext cx="29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9A0570-B865-2A27-8CB1-D411494E185D}"/>
                  </a:ext>
                </a:extLst>
              </p14:cNvPr>
              <p14:cNvContentPartPr/>
              <p14:nvPr/>
            </p14:nvContentPartPr>
            <p14:xfrm>
              <a:off x="6285062" y="2322687"/>
              <a:ext cx="360" cy="11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9A0570-B865-2A27-8CB1-D411494E18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6422" y="2313687"/>
                <a:ext cx="18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3E01F53-D7DF-D9D7-9976-18109571DA60}"/>
                  </a:ext>
                </a:extLst>
              </p14:cNvPr>
              <p14:cNvContentPartPr/>
              <p14:nvPr/>
            </p14:nvContentPartPr>
            <p14:xfrm>
              <a:off x="6285062" y="2543727"/>
              <a:ext cx="6480" cy="921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3E01F53-D7DF-D9D7-9976-18109571DA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6422" y="2534727"/>
                <a:ext cx="24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A989A36-9E39-AC7D-A85B-596D3A7C3456}"/>
                  </a:ext>
                </a:extLst>
              </p14:cNvPr>
              <p14:cNvContentPartPr/>
              <p14:nvPr/>
            </p14:nvContentPartPr>
            <p14:xfrm>
              <a:off x="6295142" y="2753247"/>
              <a:ext cx="11160" cy="83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A989A36-9E39-AC7D-A85B-596D3A7C345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86502" y="2744607"/>
                <a:ext cx="28800" cy="1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BAF0B-AAFF-4B77-D940-1DBB57492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58EA3E-9BA8-9641-AF58-1D9ECB4D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18" y="220661"/>
            <a:ext cx="8379372" cy="920751"/>
          </a:xfrm>
        </p:spPr>
        <p:txBody>
          <a:bodyPr>
            <a:normAutofit fontScale="90000"/>
          </a:bodyPr>
          <a:lstStyle/>
          <a:p>
            <a:pPr algn="just"/>
            <a:r>
              <a:rPr lang="en-IN" b="1" dirty="0"/>
              <a:t>The common conditions in Leprosy need Orthotic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8211A93-4A3F-CB35-1F1C-990876EE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6" y="1385474"/>
            <a:ext cx="3494658" cy="1231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dirty="0"/>
              <a:t>Clawing of finger/s</a:t>
            </a:r>
          </a:p>
          <a:p>
            <a:pPr marL="0" indent="0">
              <a:buNone/>
            </a:pPr>
            <a:r>
              <a:rPr lang="en-IN" sz="3200" dirty="0"/>
              <a:t>Wrist drop</a:t>
            </a:r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842EA-9597-3A6A-4A07-32EAF7538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5E7FF-DB4E-8CA7-5EDF-2F702955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8759E-A2FA-A14E-08D6-934DF9367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06944-222A-AAF7-C914-C070B5EC7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46DB9-8669-AB89-2A59-42A45B0E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F00AE7-7B25-6D0A-234A-7A66B5AE5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6A3AA5-80F5-39D2-F9AA-A5F599603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BD95AD-D7BB-FC2B-666E-DBCE2E56D8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71E68-AABC-D390-CF58-8DE19B1E0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B8DA1-108D-462F-8047-34503CFFE4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pic>
        <p:nvPicPr>
          <p:cNvPr id="19" name="Picture 18" descr="A close-up of a hand&#10;&#10;AI-generated content may be incorrect.">
            <a:extLst>
              <a:ext uri="{FF2B5EF4-FFF2-40B4-BE49-F238E27FC236}">
                <a16:creationId xmlns:a16="http://schemas.microsoft.com/office/drawing/2014/main" id="{1230CF2A-B744-BA68-F0CA-AB53C23822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78" y="1376487"/>
            <a:ext cx="3332277" cy="1528927"/>
          </a:xfrm>
          <a:prstGeom prst="rect">
            <a:avLst/>
          </a:prstGeom>
        </p:spPr>
      </p:pic>
      <p:pic>
        <p:nvPicPr>
          <p:cNvPr id="22" name="Picture 21" descr="A close-up of a hand&#10;&#10;AI-generated content may be incorrect.">
            <a:extLst>
              <a:ext uri="{FF2B5EF4-FFF2-40B4-BE49-F238E27FC236}">
                <a16:creationId xmlns:a16="http://schemas.microsoft.com/office/drawing/2014/main" id="{CEA01CED-9260-E752-5CDA-F33419D1CD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76" y="1258949"/>
            <a:ext cx="2648605" cy="1764002"/>
          </a:xfrm>
          <a:prstGeom prst="rect">
            <a:avLst/>
          </a:prstGeom>
        </p:spPr>
      </p:pic>
      <p:pic>
        <p:nvPicPr>
          <p:cNvPr id="25" name="Picture 24" descr="A close-up of a pair of feet&#10;&#10;AI-generated content may be incorrect.">
            <a:extLst>
              <a:ext uri="{FF2B5EF4-FFF2-40B4-BE49-F238E27FC236}">
                <a16:creationId xmlns:a16="http://schemas.microsoft.com/office/drawing/2014/main" id="{618E0DEC-2303-BD75-E3CF-AECCFA9160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2715"/>
          <a:stretch>
            <a:fillRect/>
          </a:stretch>
        </p:blipFill>
        <p:spPr>
          <a:xfrm>
            <a:off x="5014578" y="3196389"/>
            <a:ext cx="3020946" cy="2285124"/>
          </a:xfrm>
          <a:prstGeom prst="rect">
            <a:avLst/>
          </a:prstGeom>
        </p:spPr>
      </p:pic>
      <p:pic>
        <p:nvPicPr>
          <p:cNvPr id="27" name="Picture 26" descr="A close-up of a foot&#10;&#10;AI-generated content may be incorrect.">
            <a:extLst>
              <a:ext uri="{FF2B5EF4-FFF2-40B4-BE49-F238E27FC236}">
                <a16:creationId xmlns:a16="http://schemas.microsoft.com/office/drawing/2014/main" id="{F5CE86C3-9504-D3D6-BD7E-73C0BF5287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52" y="3348655"/>
            <a:ext cx="3332278" cy="22714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D5AE85-9B46-9233-FD93-2AF8986F64E4}"/>
              </a:ext>
            </a:extLst>
          </p:cNvPr>
          <p:cNvSpPr txBox="1"/>
          <p:nvPr/>
        </p:nvSpPr>
        <p:spPr>
          <a:xfrm>
            <a:off x="331170" y="3540084"/>
            <a:ext cx="3452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3600" dirty="0"/>
              <a:t>Ulcer in foot</a:t>
            </a:r>
          </a:p>
          <a:p>
            <a:pPr marL="0" indent="0">
              <a:buNone/>
            </a:pPr>
            <a:r>
              <a:rPr lang="en-IN" sz="3600" dirty="0"/>
              <a:t>Footdrop</a:t>
            </a:r>
          </a:p>
        </p:txBody>
      </p:sp>
    </p:spTree>
    <p:extLst>
      <p:ext uri="{BB962C8B-B14F-4D97-AF65-F5344CB8AC3E}">
        <p14:creationId xmlns:p14="http://schemas.microsoft.com/office/powerpoint/2010/main" val="33100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9F226-C69F-DAD1-EF14-C78DECCDE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hand with arrows pointing to the left&#10;&#10;AI-generated content may be incorrect.">
            <a:extLst>
              <a:ext uri="{FF2B5EF4-FFF2-40B4-BE49-F238E27FC236}">
                <a16:creationId xmlns:a16="http://schemas.microsoft.com/office/drawing/2014/main" id="{C77B70DA-4F78-90BB-868B-05C2B013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70" y="1697717"/>
            <a:ext cx="2819221" cy="35962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E17E69-3497-DD7D-023B-A66CC4C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87" y="294087"/>
            <a:ext cx="10515600" cy="773899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The orthoses used for conditions in Leprosy in Upper limb</a:t>
            </a:r>
          </a:p>
        </p:txBody>
      </p:sp>
      <p:pic>
        <p:nvPicPr>
          <p:cNvPr id="11" name="Content Placeholder 10" descr="A hand with a black wrist brace&#10;&#10;AI-generated content may be incorrect.">
            <a:extLst>
              <a:ext uri="{FF2B5EF4-FFF2-40B4-BE49-F238E27FC236}">
                <a16:creationId xmlns:a16="http://schemas.microsoft.com/office/drawing/2014/main" id="{8A4C6E00-4F5D-90C9-F864-7704CFA1D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6"/>
          <a:stretch>
            <a:fillRect/>
          </a:stretch>
        </p:blipFill>
        <p:spPr>
          <a:xfrm>
            <a:off x="10297339" y="1592183"/>
            <a:ext cx="1768697" cy="35591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9CBE8-8384-3EF2-7096-F346F035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BF069-DBD2-F94C-12EA-105930D8E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E6CD2-463E-42B5-A8F8-EA9FC4BF9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56901D-13BB-6A1D-46C8-82CBB34497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8EF1D-54E0-4C9D-F33D-4A577FC13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8E6D4C-8B01-9BD1-F393-E785CC106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BE7E8D-F459-DC2B-171C-60BF14C5E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A75DA8-F27D-FC89-F2A2-B73B94F03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D1B69D-95F4-C564-F1DD-B01AEFEDEF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EEB22-0214-FA8B-9978-17A233823A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pic>
        <p:nvPicPr>
          <p:cNvPr id="19" name="Picture 18" descr="A hand with a white wrist brace&#10;&#10;AI-generated content may be incorrect.">
            <a:extLst>
              <a:ext uri="{FF2B5EF4-FFF2-40B4-BE49-F238E27FC236}">
                <a16:creationId xmlns:a16="http://schemas.microsoft.com/office/drawing/2014/main" id="{07C83772-96B3-8628-60CF-7DF89AF472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9662"/>
          <a:stretch>
            <a:fillRect/>
          </a:stretch>
        </p:blipFill>
        <p:spPr>
          <a:xfrm>
            <a:off x="7749113" y="1683571"/>
            <a:ext cx="2432552" cy="3613966"/>
          </a:xfrm>
          <a:prstGeom prst="rect">
            <a:avLst/>
          </a:prstGeom>
        </p:spPr>
      </p:pic>
      <p:pic>
        <p:nvPicPr>
          <p:cNvPr id="22" name="Picture 21" descr="A close-up of a hand&#10;&#10;AI-generated content may be incorrect.">
            <a:extLst>
              <a:ext uri="{FF2B5EF4-FFF2-40B4-BE49-F238E27FC236}">
                <a16:creationId xmlns:a16="http://schemas.microsoft.com/office/drawing/2014/main" id="{352B09EB-3669-DCE9-5928-9DB080FF02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51043"/>
          <a:stretch>
            <a:fillRect/>
          </a:stretch>
        </p:blipFill>
        <p:spPr>
          <a:xfrm>
            <a:off x="182449" y="1714189"/>
            <a:ext cx="2807455" cy="3579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1E85B-A012-52A5-E64E-3EF8611DDF95}"/>
              </a:ext>
            </a:extLst>
          </p:cNvPr>
          <p:cNvSpPr txBox="1"/>
          <p:nvPr/>
        </p:nvSpPr>
        <p:spPr>
          <a:xfrm>
            <a:off x="182449" y="5401720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Claw Hand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466D-76C5-DB16-66EA-CC69015D8B13}"/>
              </a:ext>
            </a:extLst>
          </p:cNvPr>
          <p:cNvSpPr txBox="1"/>
          <p:nvPr/>
        </p:nvSpPr>
        <p:spPr>
          <a:xfrm>
            <a:off x="3046506" y="5221919"/>
            <a:ext cx="286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3 point pressure system for correction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6D822-2B72-B5F4-42A0-DF3ED88E9A7D}"/>
              </a:ext>
            </a:extLst>
          </p:cNvPr>
          <p:cNvSpPr txBox="1"/>
          <p:nvPr/>
        </p:nvSpPr>
        <p:spPr>
          <a:xfrm>
            <a:off x="8747604" y="5286539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Splints</a:t>
            </a:r>
          </a:p>
        </p:txBody>
      </p:sp>
      <p:pic>
        <p:nvPicPr>
          <p:cNvPr id="12" name="Picture 11" descr="A black sandals and straps on a table&#10;&#10;AI-generated content may be incorrect.">
            <a:extLst>
              <a:ext uri="{FF2B5EF4-FFF2-40B4-BE49-F238E27FC236}">
                <a16:creationId xmlns:a16="http://schemas.microsoft.com/office/drawing/2014/main" id="{2AA7E08F-7F0D-734F-712F-EE9A398812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871" b="57252" l="71762" r="83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44" t="35448" r="14573" b="40325"/>
          <a:stretch>
            <a:fillRect/>
          </a:stretch>
        </p:blipFill>
        <p:spPr>
          <a:xfrm>
            <a:off x="5785708" y="2257606"/>
            <a:ext cx="2549246" cy="28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E7AC-20B8-F9C0-4F4C-EA4903A0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4D986-3F37-C8C5-4FC9-92079E54A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17783-363E-C1BE-15C3-C961E933E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52011-45E0-AF8E-FF88-EA4462DC8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52AF74-ACE7-2FD2-92ED-722BA344B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309CC3-9D65-0CD4-611F-0F19593D4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DDE273-92EA-1D73-5A79-4749C517F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4E5DBB-7427-A083-8E12-3D0AED0BD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AE7B01-EDBF-995C-29C1-C6F96C9F07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52313D-57F4-F526-6D80-0AFCBA46D7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58FAD-CE7C-A774-7D41-44ED8F361D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58DDF56-EF45-1AE6-A62E-25F929324CAD}"/>
              </a:ext>
            </a:extLst>
          </p:cNvPr>
          <p:cNvSpPr txBox="1">
            <a:spLocks/>
          </p:cNvSpPr>
          <p:nvPr/>
        </p:nvSpPr>
        <p:spPr>
          <a:xfrm>
            <a:off x="128289" y="349528"/>
            <a:ext cx="10515600" cy="773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/>
              <a:t>The orthoses used for conditions in Leprosy </a:t>
            </a:r>
            <a:r>
              <a:rPr lang="en-IN" b="1" dirty="0" err="1"/>
              <a:t>contd</a:t>
            </a:r>
            <a:r>
              <a:rPr lang="en-IN" b="1" dirty="0"/>
              <a:t>……</a:t>
            </a:r>
          </a:p>
        </p:txBody>
      </p:sp>
      <p:pic>
        <p:nvPicPr>
          <p:cNvPr id="11" name="Picture 10" descr="A hand with a blue and black cast&#10;&#10;AI-generated content may be incorrect.">
            <a:extLst>
              <a:ext uri="{FF2B5EF4-FFF2-40B4-BE49-F238E27FC236}">
                <a16:creationId xmlns:a16="http://schemas.microsoft.com/office/drawing/2014/main" id="{28CFFE5E-7CE5-922C-B5C4-2AE6E68422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/>
          <a:stretch>
            <a:fillRect/>
          </a:stretch>
        </p:blipFill>
        <p:spPr>
          <a:xfrm>
            <a:off x="5740440" y="1080373"/>
            <a:ext cx="2713502" cy="4221188"/>
          </a:xfrm>
          <a:prstGeom prst="rect">
            <a:avLst/>
          </a:prstGeom>
        </p:spPr>
      </p:pic>
      <p:pic>
        <p:nvPicPr>
          <p:cNvPr id="19" name="Picture 18" descr="A hand with a thumb brace&#10;&#10;AI-generated content may be incorrect.">
            <a:extLst>
              <a:ext uri="{FF2B5EF4-FFF2-40B4-BE49-F238E27FC236}">
                <a16:creationId xmlns:a16="http://schemas.microsoft.com/office/drawing/2014/main" id="{BC4072A1-F431-8068-72F8-D550D86399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/>
          <a:stretch>
            <a:fillRect/>
          </a:stretch>
        </p:blipFill>
        <p:spPr>
          <a:xfrm>
            <a:off x="8882979" y="1147022"/>
            <a:ext cx="2713502" cy="4552269"/>
          </a:xfrm>
          <a:prstGeom prst="rect">
            <a:avLst/>
          </a:prstGeom>
        </p:spPr>
      </p:pic>
      <p:pic>
        <p:nvPicPr>
          <p:cNvPr id="22" name="Picture 21" descr="A close-up of a hand&#10;&#10;AI-generated content may be incorrect.">
            <a:extLst>
              <a:ext uri="{FF2B5EF4-FFF2-40B4-BE49-F238E27FC236}">
                <a16:creationId xmlns:a16="http://schemas.microsoft.com/office/drawing/2014/main" id="{916965D2-3A7B-03B6-934D-737B37DF99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/>
          <a:stretch>
            <a:fillRect/>
          </a:stretch>
        </p:blipFill>
        <p:spPr>
          <a:xfrm>
            <a:off x="450173" y="2035312"/>
            <a:ext cx="2841975" cy="241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B2CD1-30EC-BDF8-506C-0F820FC62E0E}"/>
              </a:ext>
            </a:extLst>
          </p:cNvPr>
          <p:cNvSpPr txBox="1"/>
          <p:nvPr/>
        </p:nvSpPr>
        <p:spPr>
          <a:xfrm>
            <a:off x="182978" y="4524396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Wrist Drop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CDE2-6974-C09B-AD20-ADBAB39481C1}"/>
              </a:ext>
            </a:extLst>
          </p:cNvPr>
          <p:cNvSpPr txBox="1"/>
          <p:nvPr/>
        </p:nvSpPr>
        <p:spPr>
          <a:xfrm>
            <a:off x="5817924" y="5354304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Static Splint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47C08-A9AD-D515-ABF7-CDD8D197D550}"/>
              </a:ext>
            </a:extLst>
          </p:cNvPr>
          <p:cNvSpPr txBox="1"/>
          <p:nvPr/>
        </p:nvSpPr>
        <p:spPr>
          <a:xfrm>
            <a:off x="9066667" y="5167007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Dynamic Splint</a:t>
            </a:r>
          </a:p>
        </p:txBody>
      </p:sp>
      <p:pic>
        <p:nvPicPr>
          <p:cNvPr id="10" name="Picture 9" descr="A black sandals and straps on a table&#10;&#10;AI-generated content may be incorrect.">
            <a:extLst>
              <a:ext uri="{FF2B5EF4-FFF2-40B4-BE49-F238E27FC236}">
                <a16:creationId xmlns:a16="http://schemas.microsoft.com/office/drawing/2014/main" id="{49B06187-35A8-26D0-CEFD-8278015DCD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7" t="26179" r="29025" b="23578"/>
          <a:stretch>
            <a:fillRect/>
          </a:stretch>
        </p:blipFill>
        <p:spPr>
          <a:xfrm>
            <a:off x="3646499" y="1700292"/>
            <a:ext cx="1739590" cy="34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115F-733D-1EF5-0905-F2499E60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D5B38-4A0A-B2B6-EA3D-C20A638A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56" y="201562"/>
            <a:ext cx="9134161" cy="1009651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The orthoses used for conditions in Leprosy in Lower limb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31925-D83E-F894-2C02-A110BDEB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79981-0852-51BC-5A44-219AE529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B78FD-2EF9-A786-4EBE-F386EAA49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AD0BBB-C0C2-6D9F-CF46-4C745C46E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E42473-02DA-1701-7F73-54C21596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6136A-D317-D4CA-D588-897DDE637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86C9A-A332-DC52-D69C-1571ED14B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BE2024-6A4C-E4E8-2C9D-29AEB23AB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9573C-3AFC-C447-D16F-01BD5D5DC1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C4BEDB-613B-6EDE-7A41-8DF94519D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sp>
        <p:nvSpPr>
          <p:cNvPr id="14" name="AutoShape 2" descr="Schieffelin Institute of Health-Research &amp; Leprosy Centre in Vellore ...">
            <a:extLst>
              <a:ext uri="{FF2B5EF4-FFF2-40B4-BE49-F238E27FC236}">
                <a16:creationId xmlns:a16="http://schemas.microsoft.com/office/drawing/2014/main" id="{7D097A69-1608-76F9-C968-8DE1826363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" name="Content Placeholder 21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E2774F2D-1394-FECC-4AA8-CCB5EC162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2"/>
          <a:stretch>
            <a:fillRect/>
          </a:stretch>
        </p:blipFill>
        <p:spPr>
          <a:xfrm>
            <a:off x="371675" y="1484583"/>
            <a:ext cx="11448650" cy="3491507"/>
          </a:xfrm>
          <a:ln>
            <a:solidFill>
              <a:schemeClr val="tx1"/>
            </a:solidFill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AED07F2-95DB-4823-54AA-DF41355D0B13}"/>
              </a:ext>
            </a:extLst>
          </p:cNvPr>
          <p:cNvSpPr/>
          <p:nvPr/>
        </p:nvSpPr>
        <p:spPr>
          <a:xfrm>
            <a:off x="790023" y="3612930"/>
            <a:ext cx="346842" cy="315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060690-0EC9-92C1-A8F1-B4E40ADC0DF7}"/>
              </a:ext>
            </a:extLst>
          </p:cNvPr>
          <p:cNvSpPr/>
          <p:nvPr/>
        </p:nvSpPr>
        <p:spPr>
          <a:xfrm>
            <a:off x="9322675" y="3612930"/>
            <a:ext cx="346842" cy="315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06DC3D-BFA3-5FCD-DDE5-BE5981711365}"/>
              </a:ext>
            </a:extLst>
          </p:cNvPr>
          <p:cNvSpPr/>
          <p:nvPr/>
        </p:nvSpPr>
        <p:spPr>
          <a:xfrm>
            <a:off x="10039836" y="3612930"/>
            <a:ext cx="346842" cy="315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EB0FDB17-7B9F-2AFE-0CAE-ED42811D3306}"/>
              </a:ext>
            </a:extLst>
          </p:cNvPr>
          <p:cNvSpPr txBox="1">
            <a:spLocks/>
          </p:cNvSpPr>
          <p:nvPr/>
        </p:nvSpPr>
        <p:spPr>
          <a:xfrm>
            <a:off x="371676" y="5045506"/>
            <a:ext cx="11547056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FF0000"/>
                </a:solidFill>
              </a:rPr>
              <a:t>In normal standing position, do we know that 60% of our body weight falls on the heel and rest 40% over the Metatarsals and Toes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4F8CF-5273-11FF-1108-E310E91CA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6E19E-0F96-D00D-7509-18A9917C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56" y="201562"/>
            <a:ext cx="9134161" cy="1009651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The orthoses used for conditions in Leprosy in Lower limb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B3AD5-4258-CD97-211C-27610492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FA262-6C8F-7DF1-1E4D-0A876E8E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7448B-E905-EE34-B3D6-A9B25586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4EE48-B9E7-F1F5-B815-DAC0F4564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BC2FD-48F9-7231-C73D-7A6039499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EAF99-BACE-C462-026F-0E77B2B21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27BCB5-C79F-7C3C-156B-AE4CE11C1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4BAD6F-C539-FA9C-FD30-CA6F378B50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60A9C2-A48E-C35B-C7CA-05FA30861E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B0C62-D60F-F5B0-6603-30853E355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pic>
        <p:nvPicPr>
          <p:cNvPr id="3" name="Picture 2" descr="Close-up of a foot with a big hole&#10;&#10;AI-generated content may be incorrect.">
            <a:extLst>
              <a:ext uri="{FF2B5EF4-FFF2-40B4-BE49-F238E27FC236}">
                <a16:creationId xmlns:a16="http://schemas.microsoft.com/office/drawing/2014/main" id="{907C8699-9473-14D3-B603-86EF3B024B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747"/>
            <a:ext cx="3353145" cy="25148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71BC265-2D68-B1FA-9C09-B7ACF7AB35D3}"/>
              </a:ext>
            </a:extLst>
          </p:cNvPr>
          <p:cNvSpPr/>
          <p:nvPr/>
        </p:nvSpPr>
        <p:spPr>
          <a:xfrm>
            <a:off x="1431356" y="2465397"/>
            <a:ext cx="868606" cy="709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utoShape 2" descr="Schieffelin Institute of Health-Research &amp; Leprosy Centre in Vellore ...">
            <a:extLst>
              <a:ext uri="{FF2B5EF4-FFF2-40B4-BE49-F238E27FC236}">
                <a16:creationId xmlns:a16="http://schemas.microsoft.com/office/drawing/2014/main" id="{C223ECE4-C75F-ADD2-D8BD-32ABB5791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" name="Picture 18" descr="A close-up of a blue insoles&#10;&#10;AI-generated content may be incorrect.">
            <a:extLst>
              <a:ext uri="{FF2B5EF4-FFF2-40B4-BE49-F238E27FC236}">
                <a16:creationId xmlns:a16="http://schemas.microsoft.com/office/drawing/2014/main" id="{7BB4C045-7783-BB18-40A4-561DD1AE10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6502" y="1937652"/>
            <a:ext cx="3655040" cy="2280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person wearing a cast&#10;&#10;AI-generated content may be incorrect.">
            <a:extLst>
              <a:ext uri="{FF2B5EF4-FFF2-40B4-BE49-F238E27FC236}">
                <a16:creationId xmlns:a16="http://schemas.microsoft.com/office/drawing/2014/main" id="{D9E5ACD5-6013-9D92-7994-7B127F3CAC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4"/>
          <a:stretch>
            <a:fillRect/>
          </a:stretch>
        </p:blipFill>
        <p:spPr>
          <a:xfrm>
            <a:off x="5828842" y="1064748"/>
            <a:ext cx="2868121" cy="4229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8F68E-C5A3-937C-A98E-06E2863CED59}"/>
              </a:ext>
            </a:extLst>
          </p:cNvPr>
          <p:cNvSpPr txBox="1"/>
          <p:nvPr/>
        </p:nvSpPr>
        <p:spPr>
          <a:xfrm>
            <a:off x="535356" y="5093175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Foot Ulcer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2B3E9-51EB-8BF1-28A2-97C73440A6C3}"/>
              </a:ext>
            </a:extLst>
          </p:cNvPr>
          <p:cNvSpPr txBox="1"/>
          <p:nvPr/>
        </p:nvSpPr>
        <p:spPr>
          <a:xfrm>
            <a:off x="3380279" y="5153966"/>
            <a:ext cx="286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Pressure relieving Insole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99549-E508-1B8F-323F-1A9A65A15A0F}"/>
              </a:ext>
            </a:extLst>
          </p:cNvPr>
          <p:cNvSpPr txBox="1"/>
          <p:nvPr/>
        </p:nvSpPr>
        <p:spPr>
          <a:xfrm>
            <a:off x="5878081" y="5224236"/>
            <a:ext cx="286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Pressure relieving orthosis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D86E2A-7763-06F9-A321-C32371BDE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95" y="1191192"/>
            <a:ext cx="3262287" cy="3967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7C06AF-2B5D-E340-CD54-2F398453E9AE}"/>
              </a:ext>
            </a:extLst>
          </p:cNvPr>
          <p:cNvSpPr txBox="1"/>
          <p:nvPr/>
        </p:nvSpPr>
        <p:spPr>
          <a:xfrm>
            <a:off x="8881834" y="5056539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Modified shoe</a:t>
            </a:r>
          </a:p>
        </p:txBody>
      </p:sp>
    </p:spTree>
    <p:extLst>
      <p:ext uri="{BB962C8B-B14F-4D97-AF65-F5344CB8AC3E}">
        <p14:creationId xmlns:p14="http://schemas.microsoft.com/office/powerpoint/2010/main" val="30743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/>
      <p:bldP spid="1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BE5F-2C3D-01C4-7013-C793828D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421DF-B53A-578D-4D6C-9D1F205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68" y="233720"/>
            <a:ext cx="10515600" cy="1325563"/>
          </a:xfrm>
        </p:spPr>
        <p:txBody>
          <a:bodyPr/>
          <a:lstStyle/>
          <a:p>
            <a:r>
              <a:rPr lang="en-IN" b="1" dirty="0"/>
              <a:t>The orthoses used for conditions in Leprosy in Lower limb</a:t>
            </a:r>
            <a:endParaRPr lang="en-IN" dirty="0"/>
          </a:p>
        </p:txBody>
      </p:sp>
      <p:pic>
        <p:nvPicPr>
          <p:cNvPr id="11" name="Content Placeholder 10" descr="A close-up of a foot&#10;&#10;AI-generated content may be incorrect.">
            <a:extLst>
              <a:ext uri="{FF2B5EF4-FFF2-40B4-BE49-F238E27FC236}">
                <a16:creationId xmlns:a16="http://schemas.microsoft.com/office/drawing/2014/main" id="{CFE06F38-CB4D-FFF9-8CB4-A519A165A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1768031"/>
            <a:ext cx="3483425" cy="2904721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B7792-B814-DD5F-BA7C-D5F092E79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38C33-F606-3372-AFFF-88C92BE75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4DFEF6-CAFE-E382-0034-5A2536513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1F8834-012C-C9E1-EAA5-4E5F3B20C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01FDD5-ABA3-FE66-E119-CB74741F9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5BB8C4-EC8A-5C37-D857-41A2652851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0F1546-D1C7-D747-F24C-0FE44D6A9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90BC8E-3F98-30FB-EDB9-6E9318777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6951D-14B3-38DC-B44D-4434B88C86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B7606-A458-F408-44B0-CC16543674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pic>
        <p:nvPicPr>
          <p:cNvPr id="14" name="Picture 13" descr="A cartoon of a leg with straps&#10;&#10;AI-generated content may be incorrect.">
            <a:extLst>
              <a:ext uri="{FF2B5EF4-FFF2-40B4-BE49-F238E27FC236}">
                <a16:creationId xmlns:a16="http://schemas.microsoft.com/office/drawing/2014/main" id="{DA7CE5EA-FC92-E439-4BB6-A7F30B08CD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35" y="1409053"/>
            <a:ext cx="3001407" cy="3779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white foot brace with a white background&#10;&#10;AI-generated content may be incorrect.">
            <a:extLst>
              <a:ext uri="{FF2B5EF4-FFF2-40B4-BE49-F238E27FC236}">
                <a16:creationId xmlns:a16="http://schemas.microsoft.com/office/drawing/2014/main" id="{3A1C00BA-179C-8554-C1C7-1BC20121E2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14632"/>
          <a:stretch>
            <a:fillRect/>
          </a:stretch>
        </p:blipFill>
        <p:spPr>
          <a:xfrm>
            <a:off x="7032024" y="1409053"/>
            <a:ext cx="2649392" cy="3779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blue and white boot&#10;&#10;AI-generated content may be incorrect.">
            <a:extLst>
              <a:ext uri="{FF2B5EF4-FFF2-40B4-BE49-F238E27FC236}">
                <a16:creationId xmlns:a16="http://schemas.microsoft.com/office/drawing/2014/main" id="{4F4A1352-CB68-025D-B493-B32D781482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98" y="1434104"/>
            <a:ext cx="2214612" cy="3754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B742B-D7BC-E8CA-7062-DD61FBD67FB1}"/>
              </a:ext>
            </a:extLst>
          </p:cNvPr>
          <p:cNvSpPr txBox="1"/>
          <p:nvPr/>
        </p:nvSpPr>
        <p:spPr>
          <a:xfrm>
            <a:off x="535356" y="5093175"/>
            <a:ext cx="286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Foot Drop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EAD15-34B8-95A8-1DDD-F0F1C5E34D02}"/>
              </a:ext>
            </a:extLst>
          </p:cNvPr>
          <p:cNvSpPr txBox="1"/>
          <p:nvPr/>
        </p:nvSpPr>
        <p:spPr>
          <a:xfrm>
            <a:off x="3758166" y="5330528"/>
            <a:ext cx="286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Conventional Foot drop splint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F2B0B-FF9C-712A-74D3-81EBFAC533B3}"/>
              </a:ext>
            </a:extLst>
          </p:cNvPr>
          <p:cNvSpPr txBox="1"/>
          <p:nvPr/>
        </p:nvSpPr>
        <p:spPr>
          <a:xfrm>
            <a:off x="8377715" y="5226435"/>
            <a:ext cx="286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Modern Foot drop splint</a:t>
            </a:r>
          </a:p>
        </p:txBody>
      </p:sp>
      <p:pic>
        <p:nvPicPr>
          <p:cNvPr id="10" name="Content Placeholder 4" descr="A black sandals and straps on a table&#10;&#10;AI-generated content may be incorrect.">
            <a:extLst>
              <a:ext uri="{FF2B5EF4-FFF2-40B4-BE49-F238E27FC236}">
                <a16:creationId xmlns:a16="http://schemas.microsoft.com/office/drawing/2014/main" id="{D69E88DB-7E3E-C5F6-45FD-8EE68FA213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 r="59546"/>
          <a:stretch>
            <a:fillRect/>
          </a:stretch>
        </p:blipFill>
        <p:spPr>
          <a:xfrm>
            <a:off x="1113995" y="59322"/>
            <a:ext cx="3129440" cy="39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2FC1-7E0D-DA26-1956-2AF0FB14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62AB84E-F7CE-1C0E-C54D-E9998E7B2B3F}"/>
              </a:ext>
            </a:extLst>
          </p:cNvPr>
          <p:cNvSpPr/>
          <p:nvPr/>
        </p:nvSpPr>
        <p:spPr>
          <a:xfrm>
            <a:off x="6664590" y="4297418"/>
            <a:ext cx="1174789" cy="1174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37815-5BF1-5A50-34C7-492522CA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899"/>
          </a:xfrm>
        </p:spPr>
        <p:txBody>
          <a:bodyPr/>
          <a:lstStyle/>
          <a:p>
            <a:r>
              <a:rPr lang="en-IN" b="1" dirty="0"/>
              <a:t>Availability of Orthoses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A1906-FF16-B1DF-2AB6-4A560D5B6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2467"/>
            <a:ext cx="1432363" cy="77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D5462-95DC-6226-8087-4720A1E74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" y="6074687"/>
            <a:ext cx="814135" cy="81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00077-96E0-3E8A-7C6A-A5029916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" y="6113747"/>
            <a:ext cx="1960309" cy="6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66058-97E0-2B30-68BF-B984B6556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3" y="5980875"/>
            <a:ext cx="1399690" cy="73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46385-9227-2326-0BFF-F4286D489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14" y="5980875"/>
            <a:ext cx="635161" cy="81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C5AD08-771C-67E4-2B61-62165BBF4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94" y="6113747"/>
            <a:ext cx="1641382" cy="5426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9D45DC-83A0-D8F2-F712-A9A65C763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5952938"/>
            <a:ext cx="873675" cy="873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8E517E-17E4-52C0-EBF2-5F6E4E507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39" y="6113747"/>
            <a:ext cx="1768697" cy="60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EFE333-AAD0-AD1D-37E4-ACCE6C931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48" y="6023940"/>
            <a:ext cx="1179191" cy="75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60EDB-EF80-D535-EA88-6E9151014D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777" y="6024254"/>
            <a:ext cx="1641382" cy="692458"/>
          </a:xfrm>
          <a:prstGeom prst="rect">
            <a:avLst/>
          </a:prstGeom>
        </p:spPr>
      </p:pic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766B7F2D-A271-080B-59EA-B3539A785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02879"/>
              </p:ext>
            </p:extLst>
          </p:nvPr>
        </p:nvGraphicFramePr>
        <p:xfrm>
          <a:off x="838200" y="11116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7FA5CA-4A80-0CEA-AB46-01A49E0D024E}"/>
              </a:ext>
            </a:extLst>
          </p:cNvPr>
          <p:cNvCxnSpPr>
            <a:cxnSpLocks/>
          </p:cNvCxnSpPr>
          <p:nvPr/>
        </p:nvCxnSpPr>
        <p:spPr>
          <a:xfrm>
            <a:off x="7136524" y="4109544"/>
            <a:ext cx="12975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BAAF56-729C-30B8-9C5C-5BB3AB3F6203}"/>
              </a:ext>
            </a:extLst>
          </p:cNvPr>
          <p:cNvCxnSpPr/>
          <p:nvPr/>
        </p:nvCxnSpPr>
        <p:spPr>
          <a:xfrm>
            <a:off x="7146884" y="4099034"/>
            <a:ext cx="0" cy="1983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1F4FE33-868B-271F-986E-97B27EAEECCF}"/>
              </a:ext>
            </a:extLst>
          </p:cNvPr>
          <p:cNvSpPr txBox="1"/>
          <p:nvPr/>
        </p:nvSpPr>
        <p:spPr>
          <a:xfrm>
            <a:off x="3407433" y="4453732"/>
            <a:ext cx="18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Public Sector, </a:t>
            </a:r>
            <a:r>
              <a:rPr lang="en-IN" sz="2400" dirty="0" err="1"/>
              <a:t>GoI</a:t>
            </a:r>
            <a:r>
              <a:rPr lang="en-IN" sz="2400" dirty="0"/>
              <a:t> ALIMCO</a:t>
            </a:r>
          </a:p>
        </p:txBody>
      </p:sp>
    </p:spTree>
    <p:extLst>
      <p:ext uri="{BB962C8B-B14F-4D97-AF65-F5344CB8AC3E}">
        <p14:creationId xmlns:p14="http://schemas.microsoft.com/office/powerpoint/2010/main" val="146216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437</Words>
  <Application>Microsoft Office PowerPoint</Application>
  <PresentationFormat>Widescreen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 Rounded MT Bold</vt:lpstr>
      <vt:lpstr>Calibri</vt:lpstr>
      <vt:lpstr>Calibri Light</vt:lpstr>
      <vt:lpstr>Office Theme</vt:lpstr>
      <vt:lpstr>Orthotic Management in Leprosy</vt:lpstr>
      <vt:lpstr>Orthotics Overview</vt:lpstr>
      <vt:lpstr>The common conditions in Leprosy need Orthotic Management</vt:lpstr>
      <vt:lpstr>The orthoses used for conditions in Leprosy in Upper limb</vt:lpstr>
      <vt:lpstr>PowerPoint Presentation</vt:lpstr>
      <vt:lpstr>The orthoses used for conditions in Leprosy in Lower limb</vt:lpstr>
      <vt:lpstr>The orthoses used for conditions in Leprosy in Lower limb</vt:lpstr>
      <vt:lpstr>The orthoses used for conditions in Leprosy in Lower limb</vt:lpstr>
      <vt:lpstr>Availability of Orthoses</vt:lpstr>
      <vt:lpstr>Details of Government Institutions providing Aids/Appliances</vt:lpstr>
      <vt:lpstr>Govt. Notification on Aids &amp; Appliances under ADIP Scheme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Dangar</dc:creator>
  <cp:lastModifiedBy>Bijoy Swain</cp:lastModifiedBy>
  <cp:revision>112</cp:revision>
  <dcterms:created xsi:type="dcterms:W3CDTF">2023-11-02T09:50:24Z</dcterms:created>
  <dcterms:modified xsi:type="dcterms:W3CDTF">2025-06-20T08:21:54Z</dcterms:modified>
</cp:coreProperties>
</file>